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13"/>
  </p:notesMasterIdLst>
  <p:sldIdLst>
    <p:sldId id="261" r:id="rId2"/>
    <p:sldId id="268" r:id="rId3"/>
    <p:sldId id="269" r:id="rId4"/>
    <p:sldId id="270" r:id="rId5"/>
    <p:sldId id="271" r:id="rId6"/>
    <p:sldId id="272" r:id="rId7"/>
    <p:sldId id="273" r:id="rId8"/>
    <p:sldId id="274" r:id="rId9"/>
    <p:sldId id="275" r:id="rId10"/>
    <p:sldId id="276" r:id="rId11"/>
    <p:sldId id="277" r:id="rId12"/>
  </p:sldIdLst>
  <p:sldSz cx="9144000" cy="6858000" type="screen4x3"/>
  <p:notesSz cx="67691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autoAdjust="0"/>
    <p:restoredTop sz="74958" autoAdjust="0"/>
  </p:normalViewPr>
  <p:slideViewPr>
    <p:cSldViewPr snapToGrid="0" snapToObjects="1">
      <p:cViewPr>
        <p:scale>
          <a:sx n="75" d="100"/>
          <a:sy n="75" d="100"/>
        </p:scale>
        <p:origin x="-1014" y="5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77F318-CBFF-49D4-BCF5-7D3B164D77DD}" type="doc">
      <dgm:prSet loTypeId="urn:microsoft.com/office/officeart/2005/8/layout/architecture+Icon" loCatId="list" qsTypeId="urn:microsoft.com/office/officeart/2005/8/quickstyle/simple1" qsCatId="simple" csTypeId="urn:microsoft.com/office/officeart/2005/8/colors/colorful1#1" csCatId="colorful" phldr="1"/>
      <dgm:spPr/>
      <dgm:t>
        <a:bodyPr/>
        <a:lstStyle/>
        <a:p>
          <a:endParaRPr lang="en-SG"/>
        </a:p>
      </dgm:t>
    </dgm:pt>
    <dgm:pt modelId="{232A58B7-92B6-4D84-9CDC-A4B19FB27B0C}">
      <dgm:prSet phldrT="[Text]"/>
      <dgm:spPr>
        <a:ln>
          <a:solidFill>
            <a:schemeClr val="tx1"/>
          </a:solidFill>
        </a:ln>
      </dgm:spPr>
      <dgm:t>
        <a:bodyPr/>
        <a:lstStyle/>
        <a:p>
          <a:r>
            <a:rPr lang="en-US" dirty="0" smtClean="0"/>
            <a:t>Commenting </a:t>
          </a:r>
          <a:endParaRPr lang="en-SG" dirty="0"/>
        </a:p>
      </dgm:t>
    </dgm:pt>
    <dgm:pt modelId="{5DD4CB3D-0037-4ED3-9355-A147D9B52748}" type="parTrans" cxnId="{2F2C0860-9CE2-4C05-88A2-26229CD5B52F}">
      <dgm:prSet/>
      <dgm:spPr/>
      <dgm:t>
        <a:bodyPr/>
        <a:lstStyle/>
        <a:p>
          <a:endParaRPr lang="en-SG"/>
        </a:p>
      </dgm:t>
    </dgm:pt>
    <dgm:pt modelId="{2DBE3D2A-6950-4EF7-A711-6759445BFB81}" type="sibTrans" cxnId="{2F2C0860-9CE2-4C05-88A2-26229CD5B52F}">
      <dgm:prSet/>
      <dgm:spPr/>
      <dgm:t>
        <a:bodyPr/>
        <a:lstStyle/>
        <a:p>
          <a:endParaRPr lang="en-SG"/>
        </a:p>
      </dgm:t>
    </dgm:pt>
    <dgm:pt modelId="{FFFB09EA-52E3-4E12-AC23-0462904CF2D3}">
      <dgm:prSet phldrT="[Text]"/>
      <dgm:spPr>
        <a:ln>
          <a:solidFill>
            <a:schemeClr val="tx1"/>
          </a:solidFill>
        </a:ln>
      </dgm:spPr>
      <dgm:t>
        <a:bodyPr/>
        <a:lstStyle/>
        <a:p>
          <a:r>
            <a:rPr lang="en-US" dirty="0" smtClean="0"/>
            <a:t>Requesting </a:t>
          </a:r>
          <a:endParaRPr lang="en-SG" dirty="0"/>
        </a:p>
      </dgm:t>
    </dgm:pt>
    <dgm:pt modelId="{AECA91BE-9355-4677-AEB4-021FA452BC3F}" type="parTrans" cxnId="{33C6DEAC-9253-4677-8E8A-9941219F67EE}">
      <dgm:prSet/>
      <dgm:spPr/>
      <dgm:t>
        <a:bodyPr/>
        <a:lstStyle/>
        <a:p>
          <a:endParaRPr lang="en-SG"/>
        </a:p>
      </dgm:t>
    </dgm:pt>
    <dgm:pt modelId="{3876130D-7865-4AB4-847E-3163F741B006}" type="sibTrans" cxnId="{33C6DEAC-9253-4677-8E8A-9941219F67EE}">
      <dgm:prSet/>
      <dgm:spPr/>
      <dgm:t>
        <a:bodyPr/>
        <a:lstStyle/>
        <a:p>
          <a:endParaRPr lang="en-SG"/>
        </a:p>
      </dgm:t>
    </dgm:pt>
    <dgm:pt modelId="{BD6F34CE-2BFF-4FBB-A185-570D43E56824}">
      <dgm:prSet phldrT="[Text]"/>
      <dgm:spPr>
        <a:ln>
          <a:solidFill>
            <a:schemeClr val="tx1"/>
          </a:solidFill>
        </a:ln>
      </dgm:spPr>
      <dgm:t>
        <a:bodyPr/>
        <a:lstStyle/>
        <a:p>
          <a:r>
            <a:rPr lang="en-US" dirty="0" smtClean="0"/>
            <a:t>Self-regulation</a:t>
          </a:r>
          <a:endParaRPr lang="en-SG" dirty="0"/>
        </a:p>
      </dgm:t>
    </dgm:pt>
    <dgm:pt modelId="{9B3BE95C-E3B3-4F8C-B6FF-D926E4E2A1A2}" type="parTrans" cxnId="{3F90DCC1-72FF-48D1-ACAD-1DA9563EC8B4}">
      <dgm:prSet/>
      <dgm:spPr/>
      <dgm:t>
        <a:bodyPr/>
        <a:lstStyle/>
        <a:p>
          <a:endParaRPr lang="en-SG"/>
        </a:p>
      </dgm:t>
    </dgm:pt>
    <dgm:pt modelId="{F7B8C9E4-5554-4C00-8F4F-20EFE3258A12}" type="sibTrans" cxnId="{3F90DCC1-72FF-48D1-ACAD-1DA9563EC8B4}">
      <dgm:prSet/>
      <dgm:spPr/>
      <dgm:t>
        <a:bodyPr/>
        <a:lstStyle/>
        <a:p>
          <a:endParaRPr lang="en-SG"/>
        </a:p>
      </dgm:t>
    </dgm:pt>
    <dgm:pt modelId="{A4CE3E43-4599-49C1-B06A-BF99048BF921}">
      <dgm:prSet phldrT="[Text]"/>
      <dgm:spPr>
        <a:ln>
          <a:solidFill>
            <a:schemeClr val="tx1"/>
          </a:solidFill>
        </a:ln>
      </dgm:spPr>
      <dgm:t>
        <a:bodyPr/>
        <a:lstStyle/>
        <a:p>
          <a:r>
            <a:rPr lang="en-US" dirty="0" smtClean="0"/>
            <a:t>Protesting</a:t>
          </a:r>
          <a:endParaRPr lang="en-SG" dirty="0"/>
        </a:p>
      </dgm:t>
    </dgm:pt>
    <dgm:pt modelId="{7F57D0DE-6FA9-4F04-87F9-449DA4EA3956}" type="parTrans" cxnId="{306297A2-BAC9-42F1-87AC-D75A2F702EA5}">
      <dgm:prSet/>
      <dgm:spPr/>
      <dgm:t>
        <a:bodyPr/>
        <a:lstStyle/>
        <a:p>
          <a:endParaRPr lang="en-SG"/>
        </a:p>
      </dgm:t>
    </dgm:pt>
    <dgm:pt modelId="{3320172F-DEAB-407C-8DA0-E3CA84F99023}" type="sibTrans" cxnId="{306297A2-BAC9-42F1-87AC-D75A2F702EA5}">
      <dgm:prSet/>
      <dgm:spPr/>
      <dgm:t>
        <a:bodyPr/>
        <a:lstStyle/>
        <a:p>
          <a:endParaRPr lang="en-SG"/>
        </a:p>
      </dgm:t>
    </dgm:pt>
    <dgm:pt modelId="{55355407-2561-48C3-8A13-10CE4B2B4FCD}" type="pres">
      <dgm:prSet presAssocID="{A877F318-CBFF-49D4-BCF5-7D3B164D77DD}" presName="Name0" presStyleCnt="0">
        <dgm:presLayoutVars>
          <dgm:chPref val="1"/>
          <dgm:dir/>
          <dgm:animOne val="branch"/>
          <dgm:animLvl val="lvl"/>
          <dgm:resizeHandles/>
        </dgm:presLayoutVars>
      </dgm:prSet>
      <dgm:spPr/>
      <dgm:t>
        <a:bodyPr/>
        <a:lstStyle/>
        <a:p>
          <a:endParaRPr lang="en-US"/>
        </a:p>
      </dgm:t>
    </dgm:pt>
    <dgm:pt modelId="{BBF76302-6530-479D-8D6B-A53BFC753086}" type="pres">
      <dgm:prSet presAssocID="{232A58B7-92B6-4D84-9CDC-A4B19FB27B0C}" presName="vertOne" presStyleCnt="0"/>
      <dgm:spPr/>
    </dgm:pt>
    <dgm:pt modelId="{DEBEE0AC-94A2-42DA-8AA9-DD9C92809126}" type="pres">
      <dgm:prSet presAssocID="{232A58B7-92B6-4D84-9CDC-A4B19FB27B0C}" presName="txOne" presStyleLbl="node0" presStyleIdx="0" presStyleCnt="1">
        <dgm:presLayoutVars>
          <dgm:chPref val="3"/>
        </dgm:presLayoutVars>
      </dgm:prSet>
      <dgm:spPr/>
      <dgm:t>
        <a:bodyPr/>
        <a:lstStyle/>
        <a:p>
          <a:endParaRPr lang="en-US"/>
        </a:p>
      </dgm:t>
    </dgm:pt>
    <dgm:pt modelId="{1BF9EF64-18F4-49CD-B8E7-2AD9B98B0F32}" type="pres">
      <dgm:prSet presAssocID="{232A58B7-92B6-4D84-9CDC-A4B19FB27B0C}" presName="parTransOne" presStyleCnt="0"/>
      <dgm:spPr/>
    </dgm:pt>
    <dgm:pt modelId="{4E9531E2-0C97-4A90-9031-B946E21A07C9}" type="pres">
      <dgm:prSet presAssocID="{232A58B7-92B6-4D84-9CDC-A4B19FB27B0C}" presName="horzOne" presStyleCnt="0"/>
      <dgm:spPr/>
    </dgm:pt>
    <dgm:pt modelId="{FCD3FEB0-142A-48C6-AFFC-B079788F2F9C}" type="pres">
      <dgm:prSet presAssocID="{FFFB09EA-52E3-4E12-AC23-0462904CF2D3}" presName="vertTwo" presStyleCnt="0"/>
      <dgm:spPr/>
    </dgm:pt>
    <dgm:pt modelId="{BC0A52DE-1871-45B7-8EA0-355E1B6FB4CE}" type="pres">
      <dgm:prSet presAssocID="{FFFB09EA-52E3-4E12-AC23-0462904CF2D3}" presName="txTwo" presStyleLbl="node2" presStyleIdx="0" presStyleCnt="2">
        <dgm:presLayoutVars>
          <dgm:chPref val="3"/>
        </dgm:presLayoutVars>
      </dgm:prSet>
      <dgm:spPr/>
      <dgm:t>
        <a:bodyPr/>
        <a:lstStyle/>
        <a:p>
          <a:endParaRPr lang="en-US"/>
        </a:p>
      </dgm:t>
    </dgm:pt>
    <dgm:pt modelId="{143D48E2-6230-4ED0-8536-61D3BE2FEC0C}" type="pres">
      <dgm:prSet presAssocID="{FFFB09EA-52E3-4E12-AC23-0462904CF2D3}" presName="parTransTwo" presStyleCnt="0"/>
      <dgm:spPr/>
    </dgm:pt>
    <dgm:pt modelId="{EA7DDCCE-AB23-4B31-AEBF-705F2BC4664D}" type="pres">
      <dgm:prSet presAssocID="{FFFB09EA-52E3-4E12-AC23-0462904CF2D3}" presName="horzTwo" presStyleCnt="0"/>
      <dgm:spPr/>
    </dgm:pt>
    <dgm:pt modelId="{2D598672-0525-4181-94A8-063B3C020337}" type="pres">
      <dgm:prSet presAssocID="{BD6F34CE-2BFF-4FBB-A185-570D43E56824}" presName="vertThree" presStyleCnt="0"/>
      <dgm:spPr/>
    </dgm:pt>
    <dgm:pt modelId="{E599BC7B-F89E-48A1-9E57-F2060ACA9DFA}" type="pres">
      <dgm:prSet presAssocID="{BD6F34CE-2BFF-4FBB-A185-570D43E56824}" presName="txThree" presStyleLbl="node3" presStyleIdx="0" presStyleCnt="1" custScaleX="174094" custLinFactNeighborX="-110" custLinFactNeighborY="-33737">
        <dgm:presLayoutVars>
          <dgm:chPref val="3"/>
        </dgm:presLayoutVars>
      </dgm:prSet>
      <dgm:spPr/>
      <dgm:t>
        <a:bodyPr/>
        <a:lstStyle/>
        <a:p>
          <a:endParaRPr lang="en-SG"/>
        </a:p>
      </dgm:t>
    </dgm:pt>
    <dgm:pt modelId="{C98FDBC1-E9C9-4B0F-9871-0AC02E6CC3F6}" type="pres">
      <dgm:prSet presAssocID="{BD6F34CE-2BFF-4FBB-A185-570D43E56824}" presName="horzThree" presStyleCnt="0"/>
      <dgm:spPr/>
    </dgm:pt>
    <dgm:pt modelId="{77C1FA0F-742D-4B26-BA17-B6E0B1253DA1}" type="pres">
      <dgm:prSet presAssocID="{3876130D-7865-4AB4-847E-3163F741B006}" presName="sibSpaceTwo" presStyleCnt="0"/>
      <dgm:spPr/>
    </dgm:pt>
    <dgm:pt modelId="{DE752B69-9D69-47D2-925E-AF27311EBD32}" type="pres">
      <dgm:prSet presAssocID="{A4CE3E43-4599-49C1-B06A-BF99048BF921}" presName="vertTwo" presStyleCnt="0"/>
      <dgm:spPr/>
    </dgm:pt>
    <dgm:pt modelId="{29EDAED6-8540-4742-8414-CBE1FF6FE8C4}" type="pres">
      <dgm:prSet presAssocID="{A4CE3E43-4599-49C1-B06A-BF99048BF921}" presName="txTwo" presStyleLbl="node2" presStyleIdx="1" presStyleCnt="2" custLinFactNeighborX="-1568" custLinFactNeighborY="-47035">
        <dgm:presLayoutVars>
          <dgm:chPref val="3"/>
        </dgm:presLayoutVars>
      </dgm:prSet>
      <dgm:spPr/>
      <dgm:t>
        <a:bodyPr/>
        <a:lstStyle/>
        <a:p>
          <a:endParaRPr lang="en-SG"/>
        </a:p>
      </dgm:t>
    </dgm:pt>
    <dgm:pt modelId="{E9C74E1A-6564-4E98-90B4-0DD72547DB68}" type="pres">
      <dgm:prSet presAssocID="{A4CE3E43-4599-49C1-B06A-BF99048BF921}" presName="horzTwo" presStyleCnt="0"/>
      <dgm:spPr/>
    </dgm:pt>
  </dgm:ptLst>
  <dgm:cxnLst>
    <dgm:cxn modelId="{2F2C0860-9CE2-4C05-88A2-26229CD5B52F}" srcId="{A877F318-CBFF-49D4-BCF5-7D3B164D77DD}" destId="{232A58B7-92B6-4D84-9CDC-A4B19FB27B0C}" srcOrd="0" destOrd="0" parTransId="{5DD4CB3D-0037-4ED3-9355-A147D9B52748}" sibTransId="{2DBE3D2A-6950-4EF7-A711-6759445BFB81}"/>
    <dgm:cxn modelId="{A5A33867-81AE-D84B-A54B-844630B3D280}" type="presOf" srcId="{A877F318-CBFF-49D4-BCF5-7D3B164D77DD}" destId="{55355407-2561-48C3-8A13-10CE4B2B4FCD}" srcOrd="0" destOrd="0" presId="urn:microsoft.com/office/officeart/2005/8/layout/architecture+Icon"/>
    <dgm:cxn modelId="{B6B0B86C-D510-CC4E-8950-0E837D98DBB4}" type="presOf" srcId="{BD6F34CE-2BFF-4FBB-A185-570D43E56824}" destId="{E599BC7B-F89E-48A1-9E57-F2060ACA9DFA}" srcOrd="0" destOrd="0" presId="urn:microsoft.com/office/officeart/2005/8/layout/architecture+Icon"/>
    <dgm:cxn modelId="{33C6DEAC-9253-4677-8E8A-9941219F67EE}" srcId="{232A58B7-92B6-4D84-9CDC-A4B19FB27B0C}" destId="{FFFB09EA-52E3-4E12-AC23-0462904CF2D3}" srcOrd="0" destOrd="0" parTransId="{AECA91BE-9355-4677-AEB4-021FA452BC3F}" sibTransId="{3876130D-7865-4AB4-847E-3163F741B006}"/>
    <dgm:cxn modelId="{1540D240-45BD-FD47-AFBF-A2C62C538924}" type="presOf" srcId="{FFFB09EA-52E3-4E12-AC23-0462904CF2D3}" destId="{BC0A52DE-1871-45B7-8EA0-355E1B6FB4CE}" srcOrd="0" destOrd="0" presId="urn:microsoft.com/office/officeart/2005/8/layout/architecture+Icon"/>
    <dgm:cxn modelId="{2EE5D0A6-0E40-0A44-B963-332943D63AA6}" type="presOf" srcId="{A4CE3E43-4599-49C1-B06A-BF99048BF921}" destId="{29EDAED6-8540-4742-8414-CBE1FF6FE8C4}" srcOrd="0" destOrd="0" presId="urn:microsoft.com/office/officeart/2005/8/layout/architecture+Icon"/>
    <dgm:cxn modelId="{3F90DCC1-72FF-48D1-ACAD-1DA9563EC8B4}" srcId="{FFFB09EA-52E3-4E12-AC23-0462904CF2D3}" destId="{BD6F34CE-2BFF-4FBB-A185-570D43E56824}" srcOrd="0" destOrd="0" parTransId="{9B3BE95C-E3B3-4F8C-B6FF-D926E4E2A1A2}" sibTransId="{F7B8C9E4-5554-4C00-8F4F-20EFE3258A12}"/>
    <dgm:cxn modelId="{306297A2-BAC9-42F1-87AC-D75A2F702EA5}" srcId="{232A58B7-92B6-4D84-9CDC-A4B19FB27B0C}" destId="{A4CE3E43-4599-49C1-B06A-BF99048BF921}" srcOrd="1" destOrd="0" parTransId="{7F57D0DE-6FA9-4F04-87F9-449DA4EA3956}" sibTransId="{3320172F-DEAB-407C-8DA0-E3CA84F99023}"/>
    <dgm:cxn modelId="{F479A7FD-E22D-6148-ADE6-5B1746F3E0B8}" type="presOf" srcId="{232A58B7-92B6-4D84-9CDC-A4B19FB27B0C}" destId="{DEBEE0AC-94A2-42DA-8AA9-DD9C92809126}" srcOrd="0" destOrd="0" presId="urn:microsoft.com/office/officeart/2005/8/layout/architecture+Icon"/>
    <dgm:cxn modelId="{D9F0BFCD-505A-E34D-B2B1-FD08F6C3C228}" type="presParOf" srcId="{55355407-2561-48C3-8A13-10CE4B2B4FCD}" destId="{BBF76302-6530-479D-8D6B-A53BFC753086}" srcOrd="0" destOrd="0" presId="urn:microsoft.com/office/officeart/2005/8/layout/architecture+Icon"/>
    <dgm:cxn modelId="{806651E8-637A-0846-BEC7-744AA5796065}" type="presParOf" srcId="{BBF76302-6530-479D-8D6B-A53BFC753086}" destId="{DEBEE0AC-94A2-42DA-8AA9-DD9C92809126}" srcOrd="0" destOrd="0" presId="urn:microsoft.com/office/officeart/2005/8/layout/architecture+Icon"/>
    <dgm:cxn modelId="{7334758E-0431-E345-9A41-22B0C1C252C8}" type="presParOf" srcId="{BBF76302-6530-479D-8D6B-A53BFC753086}" destId="{1BF9EF64-18F4-49CD-B8E7-2AD9B98B0F32}" srcOrd="1" destOrd="0" presId="urn:microsoft.com/office/officeart/2005/8/layout/architecture+Icon"/>
    <dgm:cxn modelId="{379A60CA-4CD2-674F-A910-B8D1736D6B00}" type="presParOf" srcId="{BBF76302-6530-479D-8D6B-A53BFC753086}" destId="{4E9531E2-0C97-4A90-9031-B946E21A07C9}" srcOrd="2" destOrd="0" presId="urn:microsoft.com/office/officeart/2005/8/layout/architecture+Icon"/>
    <dgm:cxn modelId="{E2FB55C9-899C-F544-AAF5-6B2B3A6BCC68}" type="presParOf" srcId="{4E9531E2-0C97-4A90-9031-B946E21A07C9}" destId="{FCD3FEB0-142A-48C6-AFFC-B079788F2F9C}" srcOrd="0" destOrd="0" presId="urn:microsoft.com/office/officeart/2005/8/layout/architecture+Icon"/>
    <dgm:cxn modelId="{FF395B95-8047-804A-B590-E93F7370A195}" type="presParOf" srcId="{FCD3FEB0-142A-48C6-AFFC-B079788F2F9C}" destId="{BC0A52DE-1871-45B7-8EA0-355E1B6FB4CE}" srcOrd="0" destOrd="0" presId="urn:microsoft.com/office/officeart/2005/8/layout/architecture+Icon"/>
    <dgm:cxn modelId="{793E0AB1-9EC5-6647-9B01-37E5A368A359}" type="presParOf" srcId="{FCD3FEB0-142A-48C6-AFFC-B079788F2F9C}" destId="{143D48E2-6230-4ED0-8536-61D3BE2FEC0C}" srcOrd="1" destOrd="0" presId="urn:microsoft.com/office/officeart/2005/8/layout/architecture+Icon"/>
    <dgm:cxn modelId="{621D3B02-AF96-2A4B-9F15-0D53CE106E52}" type="presParOf" srcId="{FCD3FEB0-142A-48C6-AFFC-B079788F2F9C}" destId="{EA7DDCCE-AB23-4B31-AEBF-705F2BC4664D}" srcOrd="2" destOrd="0" presId="urn:microsoft.com/office/officeart/2005/8/layout/architecture+Icon"/>
    <dgm:cxn modelId="{43A179A7-8C22-5C47-94BC-E825BB483790}" type="presParOf" srcId="{EA7DDCCE-AB23-4B31-AEBF-705F2BC4664D}" destId="{2D598672-0525-4181-94A8-063B3C020337}" srcOrd="0" destOrd="0" presId="urn:microsoft.com/office/officeart/2005/8/layout/architecture+Icon"/>
    <dgm:cxn modelId="{B32C9093-8191-1549-A42C-916B24BAAFF0}" type="presParOf" srcId="{2D598672-0525-4181-94A8-063B3C020337}" destId="{E599BC7B-F89E-48A1-9E57-F2060ACA9DFA}" srcOrd="0" destOrd="0" presId="urn:microsoft.com/office/officeart/2005/8/layout/architecture+Icon"/>
    <dgm:cxn modelId="{89EF048F-F40E-DF45-9476-8A560E9E0D4F}" type="presParOf" srcId="{2D598672-0525-4181-94A8-063B3C020337}" destId="{C98FDBC1-E9C9-4B0F-9871-0AC02E6CC3F6}" srcOrd="1" destOrd="0" presId="urn:microsoft.com/office/officeart/2005/8/layout/architecture+Icon"/>
    <dgm:cxn modelId="{BD0B3034-45DD-D64C-B9A0-3A664D51BB18}" type="presParOf" srcId="{4E9531E2-0C97-4A90-9031-B946E21A07C9}" destId="{77C1FA0F-742D-4B26-BA17-B6E0B1253DA1}" srcOrd="1" destOrd="0" presId="urn:microsoft.com/office/officeart/2005/8/layout/architecture+Icon"/>
    <dgm:cxn modelId="{6BDA29A2-2A9C-5B41-9B68-179EC32AF8D7}" type="presParOf" srcId="{4E9531E2-0C97-4A90-9031-B946E21A07C9}" destId="{DE752B69-9D69-47D2-925E-AF27311EBD32}" srcOrd="2" destOrd="0" presId="urn:microsoft.com/office/officeart/2005/8/layout/architecture+Icon"/>
    <dgm:cxn modelId="{31A56E17-3180-0842-B469-DC08178482C4}" type="presParOf" srcId="{DE752B69-9D69-47D2-925E-AF27311EBD32}" destId="{29EDAED6-8540-4742-8414-CBE1FF6FE8C4}" srcOrd="0" destOrd="0" presId="urn:microsoft.com/office/officeart/2005/8/layout/architecture+Icon"/>
    <dgm:cxn modelId="{9FB6EE93-A006-BE4E-B3D9-52F3800D652F}" type="presParOf" srcId="{DE752B69-9D69-47D2-925E-AF27311EBD32}" destId="{E9C74E1A-6564-4E98-90B4-0DD72547DB68}" srcOrd="1" destOrd="0" presId="urn:microsoft.com/office/officeart/2005/8/layout/architecture+Icon"/>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ED4CCA-8EBA-4E2E-94E3-A3B8578D122F}" type="doc">
      <dgm:prSet loTypeId="urn:microsoft.com/office/officeart/2005/8/layout/vProcess5" loCatId="process" qsTypeId="urn:microsoft.com/office/officeart/2005/8/quickstyle/3d1" qsCatId="3D" csTypeId="urn:microsoft.com/office/officeart/2005/8/colors/accent1_2" csCatId="accent1" phldr="1"/>
      <dgm:spPr/>
      <dgm:t>
        <a:bodyPr/>
        <a:lstStyle/>
        <a:p>
          <a:endParaRPr lang="en-SG"/>
        </a:p>
      </dgm:t>
    </dgm:pt>
    <dgm:pt modelId="{FC1D29E9-EDCD-43FE-A050-F9A90140EEE6}">
      <dgm:prSet phldrT="[Text]"/>
      <dgm:spPr>
        <a:solidFill>
          <a:srgbClr val="FF0000"/>
        </a:solidFill>
        <a:ln w="28575">
          <a:solidFill>
            <a:schemeClr val="tx1"/>
          </a:solidFill>
        </a:ln>
      </dgm:spPr>
      <dgm:t>
        <a:bodyPr/>
        <a:lstStyle/>
        <a:p>
          <a:pPr algn="ctr"/>
          <a:r>
            <a:rPr lang="en-US" dirty="0" smtClean="0"/>
            <a:t>               Stop!</a:t>
          </a:r>
          <a:endParaRPr lang="en-SG" dirty="0"/>
        </a:p>
      </dgm:t>
    </dgm:pt>
    <dgm:pt modelId="{E4729549-F138-4D8A-82E1-FF504AE733B7}" type="parTrans" cxnId="{15C382C3-BC1D-44B3-9B41-6141EC8D798B}">
      <dgm:prSet/>
      <dgm:spPr/>
      <dgm:t>
        <a:bodyPr/>
        <a:lstStyle/>
        <a:p>
          <a:endParaRPr lang="en-SG"/>
        </a:p>
      </dgm:t>
    </dgm:pt>
    <dgm:pt modelId="{6C5F6A3B-76C8-40DF-83C8-30B52FABA10A}" type="sibTrans" cxnId="{15C382C3-BC1D-44B3-9B41-6141EC8D798B}">
      <dgm:prSet/>
      <dgm:spPr>
        <a:ln w="28575">
          <a:solidFill>
            <a:schemeClr val="tx1"/>
          </a:solidFill>
        </a:ln>
      </dgm:spPr>
      <dgm:t>
        <a:bodyPr/>
        <a:lstStyle/>
        <a:p>
          <a:endParaRPr lang="en-SG"/>
        </a:p>
      </dgm:t>
    </dgm:pt>
    <dgm:pt modelId="{BE45E043-B42E-402A-B6E4-AB27880A84E0}">
      <dgm:prSet phldrT="[Text]"/>
      <dgm:spPr>
        <a:solidFill>
          <a:srgbClr val="FF6600"/>
        </a:solidFill>
        <a:ln w="28575">
          <a:solidFill>
            <a:schemeClr val="tx1"/>
          </a:solidFill>
        </a:ln>
      </dgm:spPr>
      <dgm:t>
        <a:bodyPr/>
        <a:lstStyle/>
        <a:p>
          <a:pPr algn="ctr"/>
          <a:r>
            <a:rPr lang="en-US" dirty="0" smtClean="0"/>
            <a:t> Think of the problem</a:t>
          </a:r>
          <a:endParaRPr lang="en-SG" dirty="0"/>
        </a:p>
      </dgm:t>
    </dgm:pt>
    <dgm:pt modelId="{62026E9A-29F0-45CE-BDB9-1B5187D417F7}" type="parTrans" cxnId="{A4F0B369-0F48-45F4-AB85-DA8D1AFC4494}">
      <dgm:prSet/>
      <dgm:spPr/>
      <dgm:t>
        <a:bodyPr/>
        <a:lstStyle/>
        <a:p>
          <a:endParaRPr lang="en-SG"/>
        </a:p>
      </dgm:t>
    </dgm:pt>
    <dgm:pt modelId="{6A3F359E-63B9-4F34-9661-5EF01B1F9FD8}" type="sibTrans" cxnId="{A4F0B369-0F48-45F4-AB85-DA8D1AFC4494}">
      <dgm:prSet/>
      <dgm:spPr>
        <a:ln w="28575">
          <a:solidFill>
            <a:schemeClr val="tx1"/>
          </a:solidFill>
        </a:ln>
      </dgm:spPr>
      <dgm:t>
        <a:bodyPr/>
        <a:lstStyle/>
        <a:p>
          <a:endParaRPr lang="en-SG"/>
        </a:p>
      </dgm:t>
    </dgm:pt>
    <dgm:pt modelId="{D123A36E-40FB-40FE-AC5A-C89CF8EBD350}">
      <dgm:prSet phldrT="[Text]"/>
      <dgm:spPr>
        <a:solidFill>
          <a:srgbClr val="0000CC"/>
        </a:solidFill>
        <a:ln w="28575">
          <a:solidFill>
            <a:schemeClr val="tx1"/>
          </a:solidFill>
        </a:ln>
      </dgm:spPr>
      <dgm:t>
        <a:bodyPr/>
        <a:lstStyle/>
        <a:p>
          <a:pPr algn="ctr"/>
          <a:r>
            <a:rPr lang="en-US" dirty="0" smtClean="0"/>
            <a:t>Say how you feel  </a:t>
          </a:r>
          <a:endParaRPr lang="en-SG" dirty="0"/>
        </a:p>
      </dgm:t>
    </dgm:pt>
    <dgm:pt modelId="{E69E0829-D15C-40C4-8038-7DC03F240756}" type="parTrans" cxnId="{29ACCF01-D873-4691-8326-F4B37E0B2D9B}">
      <dgm:prSet/>
      <dgm:spPr/>
      <dgm:t>
        <a:bodyPr/>
        <a:lstStyle/>
        <a:p>
          <a:endParaRPr lang="en-SG"/>
        </a:p>
      </dgm:t>
    </dgm:pt>
    <dgm:pt modelId="{C07A98D3-F6D0-4E3E-B985-7DE763806B6C}" type="sibTrans" cxnId="{29ACCF01-D873-4691-8326-F4B37E0B2D9B}">
      <dgm:prSet/>
      <dgm:spPr/>
      <dgm:t>
        <a:bodyPr/>
        <a:lstStyle/>
        <a:p>
          <a:endParaRPr lang="en-SG"/>
        </a:p>
      </dgm:t>
    </dgm:pt>
    <dgm:pt modelId="{05D4CEA3-E2CE-4F95-9B52-670C7614D495}" type="pres">
      <dgm:prSet presAssocID="{42ED4CCA-8EBA-4E2E-94E3-A3B8578D122F}" presName="outerComposite" presStyleCnt="0">
        <dgm:presLayoutVars>
          <dgm:chMax val="5"/>
          <dgm:dir/>
          <dgm:resizeHandles val="exact"/>
        </dgm:presLayoutVars>
      </dgm:prSet>
      <dgm:spPr/>
      <dgm:t>
        <a:bodyPr/>
        <a:lstStyle/>
        <a:p>
          <a:endParaRPr lang="en-US"/>
        </a:p>
      </dgm:t>
    </dgm:pt>
    <dgm:pt modelId="{D43BBF73-F2DF-4332-9AF8-6FD9CE8F8BDE}" type="pres">
      <dgm:prSet presAssocID="{42ED4CCA-8EBA-4E2E-94E3-A3B8578D122F}" presName="dummyMaxCanvas" presStyleCnt="0">
        <dgm:presLayoutVars/>
      </dgm:prSet>
      <dgm:spPr/>
      <dgm:t>
        <a:bodyPr/>
        <a:lstStyle/>
        <a:p>
          <a:endParaRPr lang="en-SG"/>
        </a:p>
      </dgm:t>
    </dgm:pt>
    <dgm:pt modelId="{4E447199-1C95-4A49-B278-3AF96D33A765}" type="pres">
      <dgm:prSet presAssocID="{42ED4CCA-8EBA-4E2E-94E3-A3B8578D122F}" presName="ThreeNodes_1" presStyleLbl="node1" presStyleIdx="0" presStyleCnt="3" custLinFactNeighborX="-882" custLinFactNeighborY="-61534">
        <dgm:presLayoutVars>
          <dgm:bulletEnabled val="1"/>
        </dgm:presLayoutVars>
      </dgm:prSet>
      <dgm:spPr/>
      <dgm:t>
        <a:bodyPr/>
        <a:lstStyle/>
        <a:p>
          <a:endParaRPr lang="en-US"/>
        </a:p>
      </dgm:t>
    </dgm:pt>
    <dgm:pt modelId="{54BF1A00-46FD-47BA-88B7-08E6A2A7A59E}" type="pres">
      <dgm:prSet presAssocID="{42ED4CCA-8EBA-4E2E-94E3-A3B8578D122F}" presName="ThreeNodes_2" presStyleLbl="node1" presStyleIdx="1" presStyleCnt="3">
        <dgm:presLayoutVars>
          <dgm:bulletEnabled val="1"/>
        </dgm:presLayoutVars>
      </dgm:prSet>
      <dgm:spPr/>
      <dgm:t>
        <a:bodyPr/>
        <a:lstStyle/>
        <a:p>
          <a:endParaRPr lang="en-SG"/>
        </a:p>
      </dgm:t>
    </dgm:pt>
    <dgm:pt modelId="{51D12757-C06C-468C-A6E5-44A6DB9B7598}" type="pres">
      <dgm:prSet presAssocID="{42ED4CCA-8EBA-4E2E-94E3-A3B8578D122F}" presName="ThreeNodes_3" presStyleLbl="node1" presStyleIdx="2" presStyleCnt="3">
        <dgm:presLayoutVars>
          <dgm:bulletEnabled val="1"/>
        </dgm:presLayoutVars>
      </dgm:prSet>
      <dgm:spPr/>
      <dgm:t>
        <a:bodyPr/>
        <a:lstStyle/>
        <a:p>
          <a:endParaRPr lang="en-US"/>
        </a:p>
      </dgm:t>
    </dgm:pt>
    <dgm:pt modelId="{36575D1D-61F7-41AC-BCA1-F4C13B474597}" type="pres">
      <dgm:prSet presAssocID="{42ED4CCA-8EBA-4E2E-94E3-A3B8578D122F}" presName="ThreeConn_1-2" presStyleLbl="fgAccFollowNode1" presStyleIdx="0" presStyleCnt="2">
        <dgm:presLayoutVars>
          <dgm:bulletEnabled val="1"/>
        </dgm:presLayoutVars>
      </dgm:prSet>
      <dgm:spPr/>
      <dgm:t>
        <a:bodyPr/>
        <a:lstStyle/>
        <a:p>
          <a:endParaRPr lang="en-US"/>
        </a:p>
      </dgm:t>
    </dgm:pt>
    <dgm:pt modelId="{B2813B81-6A39-4D97-9F2A-31000BEB6EEA}" type="pres">
      <dgm:prSet presAssocID="{42ED4CCA-8EBA-4E2E-94E3-A3B8578D122F}" presName="ThreeConn_2-3" presStyleLbl="fgAccFollowNode1" presStyleIdx="1" presStyleCnt="2">
        <dgm:presLayoutVars>
          <dgm:bulletEnabled val="1"/>
        </dgm:presLayoutVars>
      </dgm:prSet>
      <dgm:spPr/>
      <dgm:t>
        <a:bodyPr/>
        <a:lstStyle/>
        <a:p>
          <a:endParaRPr lang="en-US"/>
        </a:p>
      </dgm:t>
    </dgm:pt>
    <dgm:pt modelId="{7CC24D29-EA76-4CA4-BF64-D09BBB54BF28}" type="pres">
      <dgm:prSet presAssocID="{42ED4CCA-8EBA-4E2E-94E3-A3B8578D122F}" presName="ThreeNodes_1_text" presStyleLbl="node1" presStyleIdx="2" presStyleCnt="3">
        <dgm:presLayoutVars>
          <dgm:bulletEnabled val="1"/>
        </dgm:presLayoutVars>
      </dgm:prSet>
      <dgm:spPr/>
      <dgm:t>
        <a:bodyPr/>
        <a:lstStyle/>
        <a:p>
          <a:endParaRPr lang="en-US"/>
        </a:p>
      </dgm:t>
    </dgm:pt>
    <dgm:pt modelId="{83B519E7-964D-416B-93DE-FE06BFD1FD55}" type="pres">
      <dgm:prSet presAssocID="{42ED4CCA-8EBA-4E2E-94E3-A3B8578D122F}" presName="ThreeNodes_2_text" presStyleLbl="node1" presStyleIdx="2" presStyleCnt="3">
        <dgm:presLayoutVars>
          <dgm:bulletEnabled val="1"/>
        </dgm:presLayoutVars>
      </dgm:prSet>
      <dgm:spPr/>
      <dgm:t>
        <a:bodyPr/>
        <a:lstStyle/>
        <a:p>
          <a:endParaRPr lang="en-SG"/>
        </a:p>
      </dgm:t>
    </dgm:pt>
    <dgm:pt modelId="{A5F43481-430A-4250-B44C-7FA8F68DE46E}" type="pres">
      <dgm:prSet presAssocID="{42ED4CCA-8EBA-4E2E-94E3-A3B8578D122F}" presName="ThreeNodes_3_text" presStyleLbl="node1" presStyleIdx="2" presStyleCnt="3">
        <dgm:presLayoutVars>
          <dgm:bulletEnabled val="1"/>
        </dgm:presLayoutVars>
      </dgm:prSet>
      <dgm:spPr/>
      <dgm:t>
        <a:bodyPr/>
        <a:lstStyle/>
        <a:p>
          <a:endParaRPr lang="en-US"/>
        </a:p>
      </dgm:t>
    </dgm:pt>
  </dgm:ptLst>
  <dgm:cxnLst>
    <dgm:cxn modelId="{A28BE69A-E6C4-084F-B020-7828B578BDE3}" type="presOf" srcId="{42ED4CCA-8EBA-4E2E-94E3-A3B8578D122F}" destId="{05D4CEA3-E2CE-4F95-9B52-670C7614D495}" srcOrd="0" destOrd="0" presId="urn:microsoft.com/office/officeart/2005/8/layout/vProcess5"/>
    <dgm:cxn modelId="{AC438B0B-8B2D-A047-B55D-2218F83C650E}" type="presOf" srcId="{FC1D29E9-EDCD-43FE-A050-F9A90140EEE6}" destId="{4E447199-1C95-4A49-B278-3AF96D33A765}" srcOrd="0" destOrd="0" presId="urn:microsoft.com/office/officeart/2005/8/layout/vProcess5"/>
    <dgm:cxn modelId="{331EB457-CCFF-0B45-B2AB-7662ABB6324B}" type="presOf" srcId="{6C5F6A3B-76C8-40DF-83C8-30B52FABA10A}" destId="{36575D1D-61F7-41AC-BCA1-F4C13B474597}" srcOrd="0" destOrd="0" presId="urn:microsoft.com/office/officeart/2005/8/layout/vProcess5"/>
    <dgm:cxn modelId="{7F3CE803-3C81-E34D-BD06-A4C0071DAEA2}" type="presOf" srcId="{FC1D29E9-EDCD-43FE-A050-F9A90140EEE6}" destId="{7CC24D29-EA76-4CA4-BF64-D09BBB54BF28}" srcOrd="1" destOrd="0" presId="urn:microsoft.com/office/officeart/2005/8/layout/vProcess5"/>
    <dgm:cxn modelId="{A419F20D-6067-484E-AC27-29CB57C5F637}" type="presOf" srcId="{BE45E043-B42E-402A-B6E4-AB27880A84E0}" destId="{54BF1A00-46FD-47BA-88B7-08E6A2A7A59E}" srcOrd="0" destOrd="0" presId="urn:microsoft.com/office/officeart/2005/8/layout/vProcess5"/>
    <dgm:cxn modelId="{B7192AF6-47C4-3B42-992B-26685F05B7CD}" type="presOf" srcId="{BE45E043-B42E-402A-B6E4-AB27880A84E0}" destId="{83B519E7-964D-416B-93DE-FE06BFD1FD55}" srcOrd="1" destOrd="0" presId="urn:microsoft.com/office/officeart/2005/8/layout/vProcess5"/>
    <dgm:cxn modelId="{A4F0B369-0F48-45F4-AB85-DA8D1AFC4494}" srcId="{42ED4CCA-8EBA-4E2E-94E3-A3B8578D122F}" destId="{BE45E043-B42E-402A-B6E4-AB27880A84E0}" srcOrd="1" destOrd="0" parTransId="{62026E9A-29F0-45CE-BDB9-1B5187D417F7}" sibTransId="{6A3F359E-63B9-4F34-9661-5EF01B1F9FD8}"/>
    <dgm:cxn modelId="{E391AAAD-D3FB-2C46-AF77-22A9C15BB27B}" type="presOf" srcId="{D123A36E-40FB-40FE-AC5A-C89CF8EBD350}" destId="{51D12757-C06C-468C-A6E5-44A6DB9B7598}" srcOrd="0" destOrd="0" presId="urn:microsoft.com/office/officeart/2005/8/layout/vProcess5"/>
    <dgm:cxn modelId="{F1094A4B-DBEF-A441-B98B-57E081D2FA3B}" type="presOf" srcId="{6A3F359E-63B9-4F34-9661-5EF01B1F9FD8}" destId="{B2813B81-6A39-4D97-9F2A-31000BEB6EEA}" srcOrd="0" destOrd="0" presId="urn:microsoft.com/office/officeart/2005/8/layout/vProcess5"/>
    <dgm:cxn modelId="{15C382C3-BC1D-44B3-9B41-6141EC8D798B}" srcId="{42ED4CCA-8EBA-4E2E-94E3-A3B8578D122F}" destId="{FC1D29E9-EDCD-43FE-A050-F9A90140EEE6}" srcOrd="0" destOrd="0" parTransId="{E4729549-F138-4D8A-82E1-FF504AE733B7}" sibTransId="{6C5F6A3B-76C8-40DF-83C8-30B52FABA10A}"/>
    <dgm:cxn modelId="{3A1420EB-05DB-AC4D-9294-B2E3251BB290}" type="presOf" srcId="{D123A36E-40FB-40FE-AC5A-C89CF8EBD350}" destId="{A5F43481-430A-4250-B44C-7FA8F68DE46E}" srcOrd="1" destOrd="0" presId="urn:microsoft.com/office/officeart/2005/8/layout/vProcess5"/>
    <dgm:cxn modelId="{29ACCF01-D873-4691-8326-F4B37E0B2D9B}" srcId="{42ED4CCA-8EBA-4E2E-94E3-A3B8578D122F}" destId="{D123A36E-40FB-40FE-AC5A-C89CF8EBD350}" srcOrd="2" destOrd="0" parTransId="{E69E0829-D15C-40C4-8038-7DC03F240756}" sibTransId="{C07A98D3-F6D0-4E3E-B985-7DE763806B6C}"/>
    <dgm:cxn modelId="{7673D9C9-B940-C640-A222-5BFCFCBA4972}" type="presParOf" srcId="{05D4CEA3-E2CE-4F95-9B52-670C7614D495}" destId="{D43BBF73-F2DF-4332-9AF8-6FD9CE8F8BDE}" srcOrd="0" destOrd="0" presId="urn:microsoft.com/office/officeart/2005/8/layout/vProcess5"/>
    <dgm:cxn modelId="{C22A7C8C-DBA3-8B45-AF90-9BC848267571}" type="presParOf" srcId="{05D4CEA3-E2CE-4F95-9B52-670C7614D495}" destId="{4E447199-1C95-4A49-B278-3AF96D33A765}" srcOrd="1" destOrd="0" presId="urn:microsoft.com/office/officeart/2005/8/layout/vProcess5"/>
    <dgm:cxn modelId="{B9966FBD-C66E-6C4F-B806-FCA94F09EEDB}" type="presParOf" srcId="{05D4CEA3-E2CE-4F95-9B52-670C7614D495}" destId="{54BF1A00-46FD-47BA-88B7-08E6A2A7A59E}" srcOrd="2" destOrd="0" presId="urn:microsoft.com/office/officeart/2005/8/layout/vProcess5"/>
    <dgm:cxn modelId="{992B9147-77FE-6246-8E45-2B99F5843082}" type="presParOf" srcId="{05D4CEA3-E2CE-4F95-9B52-670C7614D495}" destId="{51D12757-C06C-468C-A6E5-44A6DB9B7598}" srcOrd="3" destOrd="0" presId="urn:microsoft.com/office/officeart/2005/8/layout/vProcess5"/>
    <dgm:cxn modelId="{62169544-6B3F-A149-9F08-21538FB4245F}" type="presParOf" srcId="{05D4CEA3-E2CE-4F95-9B52-670C7614D495}" destId="{36575D1D-61F7-41AC-BCA1-F4C13B474597}" srcOrd="4" destOrd="0" presId="urn:microsoft.com/office/officeart/2005/8/layout/vProcess5"/>
    <dgm:cxn modelId="{72734C8D-F993-3543-8835-743E5A4CA51F}" type="presParOf" srcId="{05D4CEA3-E2CE-4F95-9B52-670C7614D495}" destId="{B2813B81-6A39-4D97-9F2A-31000BEB6EEA}" srcOrd="5" destOrd="0" presId="urn:microsoft.com/office/officeart/2005/8/layout/vProcess5"/>
    <dgm:cxn modelId="{119E928B-9721-0741-B52A-AFB2DAD64504}" type="presParOf" srcId="{05D4CEA3-E2CE-4F95-9B52-670C7614D495}" destId="{7CC24D29-EA76-4CA4-BF64-D09BBB54BF28}" srcOrd="6" destOrd="0" presId="urn:microsoft.com/office/officeart/2005/8/layout/vProcess5"/>
    <dgm:cxn modelId="{F5458E07-1C1E-4042-AE05-95712CCDC667}" type="presParOf" srcId="{05D4CEA3-E2CE-4F95-9B52-670C7614D495}" destId="{83B519E7-964D-416B-93DE-FE06BFD1FD55}" srcOrd="7" destOrd="0" presId="urn:microsoft.com/office/officeart/2005/8/layout/vProcess5"/>
    <dgm:cxn modelId="{689C7922-3758-6E4C-8694-CE4C66FEC28B}" type="presParOf" srcId="{05D4CEA3-E2CE-4F95-9B52-670C7614D495}" destId="{A5F43481-430A-4250-B44C-7FA8F68DE46E}"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122659-1D12-4D4E-A31D-EDA53A150D6B}" type="doc">
      <dgm:prSet loTypeId="urn:microsoft.com/office/officeart/2005/8/layout/vList5" loCatId="list" qsTypeId="urn:microsoft.com/office/officeart/2005/8/quickstyle/3d1" qsCatId="3D" csTypeId="urn:microsoft.com/office/officeart/2005/8/colors/colorful1#2" csCatId="colorful" phldr="1"/>
      <dgm:spPr/>
      <dgm:t>
        <a:bodyPr/>
        <a:lstStyle/>
        <a:p>
          <a:endParaRPr lang="en-SG"/>
        </a:p>
      </dgm:t>
    </dgm:pt>
    <dgm:pt modelId="{5DB1A894-91BF-4746-82AF-2244BED4BC74}">
      <dgm:prSet phldrT="[Text]"/>
      <dgm:spPr>
        <a:ln>
          <a:solidFill>
            <a:schemeClr val="tx1"/>
          </a:solidFill>
        </a:ln>
      </dgm:spPr>
      <dgm:t>
        <a:bodyPr/>
        <a:lstStyle/>
        <a:p>
          <a:r>
            <a:rPr lang="en-US" dirty="0" smtClean="0"/>
            <a:t>Stop</a:t>
          </a:r>
          <a:endParaRPr lang="en-SG" dirty="0"/>
        </a:p>
      </dgm:t>
    </dgm:pt>
    <dgm:pt modelId="{D2D11DAE-C59C-446D-9D28-BF534AA67CFD}" type="parTrans" cxnId="{0B37C545-5088-4676-A5A7-01C704B88023}">
      <dgm:prSet/>
      <dgm:spPr/>
      <dgm:t>
        <a:bodyPr/>
        <a:lstStyle/>
        <a:p>
          <a:endParaRPr lang="en-SG"/>
        </a:p>
      </dgm:t>
    </dgm:pt>
    <dgm:pt modelId="{B743EF1D-6887-499B-97A4-432091FDAE16}" type="sibTrans" cxnId="{0B37C545-5088-4676-A5A7-01C704B88023}">
      <dgm:prSet/>
      <dgm:spPr/>
      <dgm:t>
        <a:bodyPr/>
        <a:lstStyle/>
        <a:p>
          <a:endParaRPr lang="en-SG"/>
        </a:p>
      </dgm:t>
    </dgm:pt>
    <dgm:pt modelId="{D969EFB6-9755-4F00-946D-EA38867440FB}">
      <dgm:prSet phldrT="[Text]" custT="1"/>
      <dgm:spPr>
        <a:ln w="38100">
          <a:solidFill>
            <a:schemeClr val="tx1"/>
          </a:solidFill>
        </a:ln>
      </dgm:spPr>
      <dgm:t>
        <a:bodyPr/>
        <a:lstStyle/>
        <a:p>
          <a:r>
            <a:rPr lang="en-US" sz="1800" dirty="0" smtClean="0"/>
            <a:t>Response instead of reacting</a:t>
          </a:r>
          <a:endParaRPr lang="en-SG" sz="1800" dirty="0"/>
        </a:p>
      </dgm:t>
    </dgm:pt>
    <dgm:pt modelId="{88F84882-BC7C-43AC-A595-B12BC7DD8D52}" type="parTrans" cxnId="{3A7248FE-11F4-4537-B6C9-91CB18A83854}">
      <dgm:prSet/>
      <dgm:spPr/>
      <dgm:t>
        <a:bodyPr/>
        <a:lstStyle/>
        <a:p>
          <a:endParaRPr lang="en-SG"/>
        </a:p>
      </dgm:t>
    </dgm:pt>
    <dgm:pt modelId="{342C1493-240E-4C98-8C68-334B3E8CFEEA}" type="sibTrans" cxnId="{3A7248FE-11F4-4537-B6C9-91CB18A83854}">
      <dgm:prSet/>
      <dgm:spPr/>
      <dgm:t>
        <a:bodyPr/>
        <a:lstStyle/>
        <a:p>
          <a:endParaRPr lang="en-SG"/>
        </a:p>
      </dgm:t>
    </dgm:pt>
    <dgm:pt modelId="{593F7886-82F3-49FB-A95B-F14A3FA3701E}">
      <dgm:prSet phldrT="[Text]"/>
      <dgm:spPr>
        <a:ln>
          <a:solidFill>
            <a:schemeClr val="tx1"/>
          </a:solidFill>
        </a:ln>
      </dgm:spPr>
      <dgm:t>
        <a:bodyPr/>
        <a:lstStyle/>
        <a:p>
          <a:r>
            <a:rPr lang="en-US" dirty="0" smtClean="0"/>
            <a:t>Think of the Problem</a:t>
          </a:r>
          <a:endParaRPr lang="en-SG" dirty="0"/>
        </a:p>
      </dgm:t>
    </dgm:pt>
    <dgm:pt modelId="{EE916429-A2B3-4C4F-8D58-32421C523B6E}" type="parTrans" cxnId="{F1543296-1531-4324-ACE1-2A0F04D3956F}">
      <dgm:prSet/>
      <dgm:spPr/>
      <dgm:t>
        <a:bodyPr/>
        <a:lstStyle/>
        <a:p>
          <a:endParaRPr lang="en-SG"/>
        </a:p>
      </dgm:t>
    </dgm:pt>
    <dgm:pt modelId="{9F486395-0C75-40C4-B656-28CC00FBCEC4}" type="sibTrans" cxnId="{F1543296-1531-4324-ACE1-2A0F04D3956F}">
      <dgm:prSet/>
      <dgm:spPr/>
      <dgm:t>
        <a:bodyPr/>
        <a:lstStyle/>
        <a:p>
          <a:endParaRPr lang="en-SG"/>
        </a:p>
      </dgm:t>
    </dgm:pt>
    <dgm:pt modelId="{467E1F6B-B895-45F7-96A9-561C59B0C5D0}">
      <dgm:prSet phldrT="[Text]" custT="1"/>
      <dgm:spPr>
        <a:ln w="38100">
          <a:solidFill>
            <a:schemeClr val="tx1"/>
          </a:solidFill>
        </a:ln>
      </dgm:spPr>
      <dgm:t>
        <a:bodyPr/>
        <a:lstStyle/>
        <a:p>
          <a:r>
            <a:rPr lang="en-US" sz="1800" dirty="0" smtClean="0"/>
            <a:t>Take deep breaths for 3 seconds</a:t>
          </a:r>
          <a:endParaRPr lang="en-SG" sz="1800" dirty="0"/>
        </a:p>
      </dgm:t>
    </dgm:pt>
    <dgm:pt modelId="{7C2B97F2-58BA-4FEA-AFFC-F5252684FFB1}" type="parTrans" cxnId="{F62A3F21-19FB-47A3-9FD7-DE520371BF1A}">
      <dgm:prSet/>
      <dgm:spPr/>
      <dgm:t>
        <a:bodyPr/>
        <a:lstStyle/>
        <a:p>
          <a:endParaRPr lang="en-SG"/>
        </a:p>
      </dgm:t>
    </dgm:pt>
    <dgm:pt modelId="{031AAF54-C78D-44F2-A376-676FBF78BD55}" type="sibTrans" cxnId="{F62A3F21-19FB-47A3-9FD7-DE520371BF1A}">
      <dgm:prSet/>
      <dgm:spPr/>
      <dgm:t>
        <a:bodyPr/>
        <a:lstStyle/>
        <a:p>
          <a:endParaRPr lang="en-SG"/>
        </a:p>
      </dgm:t>
    </dgm:pt>
    <dgm:pt modelId="{BD289B94-074B-45BC-AC9F-1D68F58169EF}">
      <dgm:prSet phldrT="[Text]" custT="1"/>
      <dgm:spPr>
        <a:ln w="38100">
          <a:solidFill>
            <a:schemeClr val="tx1"/>
          </a:solidFill>
        </a:ln>
      </dgm:spPr>
      <dgm:t>
        <a:bodyPr/>
        <a:lstStyle/>
        <a:p>
          <a:r>
            <a:rPr lang="en-US" sz="1800" dirty="0" smtClean="0"/>
            <a:t>Think of what the problem is</a:t>
          </a:r>
          <a:endParaRPr lang="en-SG" sz="1800" dirty="0"/>
        </a:p>
      </dgm:t>
    </dgm:pt>
    <dgm:pt modelId="{376B8A1C-4682-4913-A2E2-5F6562650572}" type="parTrans" cxnId="{2779BABE-37FB-4573-82AF-7DFB7D6477C8}">
      <dgm:prSet/>
      <dgm:spPr/>
      <dgm:t>
        <a:bodyPr/>
        <a:lstStyle/>
        <a:p>
          <a:endParaRPr lang="en-SG"/>
        </a:p>
      </dgm:t>
    </dgm:pt>
    <dgm:pt modelId="{5B72A1D3-DF36-436A-88E7-2AA217072EEE}" type="sibTrans" cxnId="{2779BABE-37FB-4573-82AF-7DFB7D6477C8}">
      <dgm:prSet/>
      <dgm:spPr/>
      <dgm:t>
        <a:bodyPr/>
        <a:lstStyle/>
        <a:p>
          <a:endParaRPr lang="en-SG"/>
        </a:p>
      </dgm:t>
    </dgm:pt>
    <dgm:pt modelId="{131F9552-37B3-4C2F-97DE-215994C3644C}">
      <dgm:prSet phldrT="[Text]"/>
      <dgm:spPr>
        <a:ln>
          <a:solidFill>
            <a:schemeClr val="tx1"/>
          </a:solidFill>
        </a:ln>
      </dgm:spPr>
      <dgm:t>
        <a:bodyPr/>
        <a:lstStyle/>
        <a:p>
          <a:r>
            <a:rPr lang="en-US" dirty="0" smtClean="0"/>
            <a:t>Say How You Feel</a:t>
          </a:r>
          <a:endParaRPr lang="en-SG" dirty="0"/>
        </a:p>
      </dgm:t>
    </dgm:pt>
    <dgm:pt modelId="{228E7715-2496-427F-A39F-28F232E66CAC}" type="parTrans" cxnId="{D123722E-1843-477D-BB56-490B0306E0EE}">
      <dgm:prSet/>
      <dgm:spPr/>
      <dgm:t>
        <a:bodyPr/>
        <a:lstStyle/>
        <a:p>
          <a:endParaRPr lang="en-SG"/>
        </a:p>
      </dgm:t>
    </dgm:pt>
    <dgm:pt modelId="{580FEB77-01E5-49EB-8F9A-BE67ACCCEFE5}" type="sibTrans" cxnId="{D123722E-1843-477D-BB56-490B0306E0EE}">
      <dgm:prSet/>
      <dgm:spPr/>
      <dgm:t>
        <a:bodyPr/>
        <a:lstStyle/>
        <a:p>
          <a:endParaRPr lang="en-SG"/>
        </a:p>
      </dgm:t>
    </dgm:pt>
    <dgm:pt modelId="{703564EE-2403-41C4-AFD2-6A44F5F1DE99}">
      <dgm:prSet phldrT="[Text]" custT="1"/>
      <dgm:spPr>
        <a:ln w="38100">
          <a:solidFill>
            <a:schemeClr val="tx1"/>
          </a:solidFill>
        </a:ln>
      </dgm:spPr>
      <dgm:t>
        <a:bodyPr/>
        <a:lstStyle/>
        <a:p>
          <a:r>
            <a:rPr lang="en-US" sz="1800" dirty="0" smtClean="0"/>
            <a:t>Tell someone what you are feeling at the moment</a:t>
          </a:r>
          <a:endParaRPr lang="en-SG" sz="1800" dirty="0"/>
        </a:p>
      </dgm:t>
    </dgm:pt>
    <dgm:pt modelId="{43B21A22-2576-42A9-A266-1157773DB3F2}" type="parTrans" cxnId="{8AC65973-5C2E-4AFC-B440-BB88206CD722}">
      <dgm:prSet/>
      <dgm:spPr/>
      <dgm:t>
        <a:bodyPr/>
        <a:lstStyle/>
        <a:p>
          <a:endParaRPr lang="en-SG"/>
        </a:p>
      </dgm:t>
    </dgm:pt>
    <dgm:pt modelId="{3FDE0288-1608-4978-B8BC-43223A667896}" type="sibTrans" cxnId="{8AC65973-5C2E-4AFC-B440-BB88206CD722}">
      <dgm:prSet/>
      <dgm:spPr/>
      <dgm:t>
        <a:bodyPr/>
        <a:lstStyle/>
        <a:p>
          <a:endParaRPr lang="en-SG"/>
        </a:p>
      </dgm:t>
    </dgm:pt>
    <dgm:pt modelId="{CF8430CB-C06D-42CE-BDAB-B9F15D4ACBEF}">
      <dgm:prSet phldrT="[Text]" custT="1"/>
      <dgm:spPr>
        <a:ln w="38100">
          <a:solidFill>
            <a:schemeClr val="tx1"/>
          </a:solidFill>
        </a:ln>
      </dgm:spPr>
      <dgm:t>
        <a:bodyPr/>
        <a:lstStyle/>
        <a:p>
          <a:r>
            <a:rPr lang="en-US" sz="1800" dirty="0" err="1" smtClean="0"/>
            <a:t>Verbalise</a:t>
          </a:r>
          <a:r>
            <a:rPr lang="en-US" sz="1800" dirty="0" smtClean="0"/>
            <a:t> what had happened to make you feel this way</a:t>
          </a:r>
          <a:endParaRPr lang="en-SG" sz="1800" dirty="0"/>
        </a:p>
      </dgm:t>
    </dgm:pt>
    <dgm:pt modelId="{A74E7C69-C0E5-472F-9DD8-4C52D1843356}" type="parTrans" cxnId="{6CACCECF-449C-43FB-9235-4FA45DBBC686}">
      <dgm:prSet/>
      <dgm:spPr/>
      <dgm:t>
        <a:bodyPr/>
        <a:lstStyle/>
        <a:p>
          <a:endParaRPr lang="en-SG"/>
        </a:p>
      </dgm:t>
    </dgm:pt>
    <dgm:pt modelId="{947A83DA-83BD-4D15-8C2C-EC65F7B49B46}" type="sibTrans" cxnId="{6CACCECF-449C-43FB-9235-4FA45DBBC686}">
      <dgm:prSet/>
      <dgm:spPr/>
      <dgm:t>
        <a:bodyPr/>
        <a:lstStyle/>
        <a:p>
          <a:endParaRPr lang="en-SG"/>
        </a:p>
      </dgm:t>
    </dgm:pt>
    <dgm:pt modelId="{6109D3B0-18F4-4BBD-A767-CC4089C5B008}">
      <dgm:prSet phldrT="[Text]" custT="1"/>
      <dgm:spPr>
        <a:ln w="38100">
          <a:solidFill>
            <a:schemeClr val="tx1"/>
          </a:solidFill>
        </a:ln>
      </dgm:spPr>
      <dgm:t>
        <a:bodyPr/>
        <a:lstStyle/>
        <a:p>
          <a:r>
            <a:rPr lang="en-US" sz="1800" dirty="0" smtClean="0"/>
            <a:t>Stop whatever you are doing</a:t>
          </a:r>
          <a:endParaRPr lang="en-SG" sz="1800" dirty="0"/>
        </a:p>
      </dgm:t>
    </dgm:pt>
    <dgm:pt modelId="{10B1988D-66A6-44D3-B458-D7F902DFCD31}" type="parTrans" cxnId="{169C5742-F85E-47AA-BE61-DC85E026066D}">
      <dgm:prSet/>
      <dgm:spPr/>
      <dgm:t>
        <a:bodyPr/>
        <a:lstStyle/>
        <a:p>
          <a:endParaRPr lang="en-SG"/>
        </a:p>
      </dgm:t>
    </dgm:pt>
    <dgm:pt modelId="{09A897D9-8E0A-4970-9A3A-A4D36E894FF4}" type="sibTrans" cxnId="{169C5742-F85E-47AA-BE61-DC85E026066D}">
      <dgm:prSet/>
      <dgm:spPr/>
      <dgm:t>
        <a:bodyPr/>
        <a:lstStyle/>
        <a:p>
          <a:endParaRPr lang="en-SG"/>
        </a:p>
      </dgm:t>
    </dgm:pt>
    <dgm:pt modelId="{921C3982-0BC0-4981-81E4-F82126BCA937}" type="pres">
      <dgm:prSet presAssocID="{73122659-1D12-4D4E-A31D-EDA53A150D6B}" presName="Name0" presStyleCnt="0">
        <dgm:presLayoutVars>
          <dgm:dir/>
          <dgm:animLvl val="lvl"/>
          <dgm:resizeHandles val="exact"/>
        </dgm:presLayoutVars>
      </dgm:prSet>
      <dgm:spPr/>
      <dgm:t>
        <a:bodyPr/>
        <a:lstStyle/>
        <a:p>
          <a:endParaRPr lang="en-US"/>
        </a:p>
      </dgm:t>
    </dgm:pt>
    <dgm:pt modelId="{756014FE-52C0-4EE3-A3F4-3378C6056401}" type="pres">
      <dgm:prSet presAssocID="{5DB1A894-91BF-4746-82AF-2244BED4BC74}" presName="linNode" presStyleCnt="0"/>
      <dgm:spPr/>
      <dgm:t>
        <a:bodyPr/>
        <a:lstStyle/>
        <a:p>
          <a:endParaRPr lang="en-SG"/>
        </a:p>
      </dgm:t>
    </dgm:pt>
    <dgm:pt modelId="{4D6FF3AA-B7AA-4440-8431-7C0DA8F8BB06}" type="pres">
      <dgm:prSet presAssocID="{5DB1A894-91BF-4746-82AF-2244BED4BC74}" presName="parentText" presStyleLbl="node1" presStyleIdx="0" presStyleCnt="3">
        <dgm:presLayoutVars>
          <dgm:chMax val="1"/>
          <dgm:bulletEnabled val="1"/>
        </dgm:presLayoutVars>
      </dgm:prSet>
      <dgm:spPr/>
      <dgm:t>
        <a:bodyPr/>
        <a:lstStyle/>
        <a:p>
          <a:endParaRPr lang="en-SG"/>
        </a:p>
      </dgm:t>
    </dgm:pt>
    <dgm:pt modelId="{BA06F430-6A4A-4E28-AB67-0987FAFE23C4}" type="pres">
      <dgm:prSet presAssocID="{5DB1A894-91BF-4746-82AF-2244BED4BC74}" presName="descendantText" presStyleLbl="alignAccFollowNode1" presStyleIdx="0" presStyleCnt="3">
        <dgm:presLayoutVars>
          <dgm:bulletEnabled val="1"/>
        </dgm:presLayoutVars>
      </dgm:prSet>
      <dgm:spPr/>
      <dgm:t>
        <a:bodyPr/>
        <a:lstStyle/>
        <a:p>
          <a:endParaRPr lang="en-SG"/>
        </a:p>
      </dgm:t>
    </dgm:pt>
    <dgm:pt modelId="{497106D7-D21A-4A06-9A3E-FA6D0CA5007A}" type="pres">
      <dgm:prSet presAssocID="{B743EF1D-6887-499B-97A4-432091FDAE16}" presName="sp" presStyleCnt="0"/>
      <dgm:spPr/>
      <dgm:t>
        <a:bodyPr/>
        <a:lstStyle/>
        <a:p>
          <a:endParaRPr lang="en-SG"/>
        </a:p>
      </dgm:t>
    </dgm:pt>
    <dgm:pt modelId="{9F65297E-1947-41C3-B596-BB615002D6E8}" type="pres">
      <dgm:prSet presAssocID="{593F7886-82F3-49FB-A95B-F14A3FA3701E}" presName="linNode" presStyleCnt="0"/>
      <dgm:spPr/>
      <dgm:t>
        <a:bodyPr/>
        <a:lstStyle/>
        <a:p>
          <a:endParaRPr lang="en-SG"/>
        </a:p>
      </dgm:t>
    </dgm:pt>
    <dgm:pt modelId="{0E82C0D5-E8AF-4A84-B52F-45AF664A262B}" type="pres">
      <dgm:prSet presAssocID="{593F7886-82F3-49FB-A95B-F14A3FA3701E}" presName="parentText" presStyleLbl="node1" presStyleIdx="1" presStyleCnt="3">
        <dgm:presLayoutVars>
          <dgm:chMax val="1"/>
          <dgm:bulletEnabled val="1"/>
        </dgm:presLayoutVars>
      </dgm:prSet>
      <dgm:spPr/>
      <dgm:t>
        <a:bodyPr/>
        <a:lstStyle/>
        <a:p>
          <a:endParaRPr lang="en-SG"/>
        </a:p>
      </dgm:t>
    </dgm:pt>
    <dgm:pt modelId="{1A415E3A-FA6B-41E8-B7FE-25FF66DAAFAC}" type="pres">
      <dgm:prSet presAssocID="{593F7886-82F3-49FB-A95B-F14A3FA3701E}" presName="descendantText" presStyleLbl="alignAccFollowNode1" presStyleIdx="1" presStyleCnt="3">
        <dgm:presLayoutVars>
          <dgm:bulletEnabled val="1"/>
        </dgm:presLayoutVars>
      </dgm:prSet>
      <dgm:spPr/>
      <dgm:t>
        <a:bodyPr/>
        <a:lstStyle/>
        <a:p>
          <a:endParaRPr lang="en-SG"/>
        </a:p>
      </dgm:t>
    </dgm:pt>
    <dgm:pt modelId="{155FE2BB-C301-4460-BEF3-C8EC9F6E8610}" type="pres">
      <dgm:prSet presAssocID="{9F486395-0C75-40C4-B656-28CC00FBCEC4}" presName="sp" presStyleCnt="0"/>
      <dgm:spPr/>
      <dgm:t>
        <a:bodyPr/>
        <a:lstStyle/>
        <a:p>
          <a:endParaRPr lang="en-SG"/>
        </a:p>
      </dgm:t>
    </dgm:pt>
    <dgm:pt modelId="{4ED1BB5B-EFDF-40B5-B000-6CD538E98C8C}" type="pres">
      <dgm:prSet presAssocID="{131F9552-37B3-4C2F-97DE-215994C3644C}" presName="linNode" presStyleCnt="0"/>
      <dgm:spPr/>
      <dgm:t>
        <a:bodyPr/>
        <a:lstStyle/>
        <a:p>
          <a:endParaRPr lang="en-SG"/>
        </a:p>
      </dgm:t>
    </dgm:pt>
    <dgm:pt modelId="{34BE7E8D-986E-4E5F-8155-C1C9C17C3B24}" type="pres">
      <dgm:prSet presAssocID="{131F9552-37B3-4C2F-97DE-215994C3644C}" presName="parentText" presStyleLbl="node1" presStyleIdx="2" presStyleCnt="3">
        <dgm:presLayoutVars>
          <dgm:chMax val="1"/>
          <dgm:bulletEnabled val="1"/>
        </dgm:presLayoutVars>
      </dgm:prSet>
      <dgm:spPr/>
      <dgm:t>
        <a:bodyPr/>
        <a:lstStyle/>
        <a:p>
          <a:endParaRPr lang="en-SG"/>
        </a:p>
      </dgm:t>
    </dgm:pt>
    <dgm:pt modelId="{AF6B5DAF-0043-4A45-A842-E858C79DC5C2}" type="pres">
      <dgm:prSet presAssocID="{131F9552-37B3-4C2F-97DE-215994C3644C}" presName="descendantText" presStyleLbl="alignAccFollowNode1" presStyleIdx="2" presStyleCnt="3" custScaleY="128157">
        <dgm:presLayoutVars>
          <dgm:bulletEnabled val="1"/>
        </dgm:presLayoutVars>
      </dgm:prSet>
      <dgm:spPr/>
      <dgm:t>
        <a:bodyPr/>
        <a:lstStyle/>
        <a:p>
          <a:endParaRPr lang="en-SG"/>
        </a:p>
      </dgm:t>
    </dgm:pt>
  </dgm:ptLst>
  <dgm:cxnLst>
    <dgm:cxn modelId="{8855BF92-CBCA-7E4B-B551-ECEA62ABC18D}" type="presOf" srcId="{73122659-1D12-4D4E-A31D-EDA53A150D6B}" destId="{921C3982-0BC0-4981-81E4-F82126BCA937}" srcOrd="0" destOrd="0" presId="urn:microsoft.com/office/officeart/2005/8/layout/vList5"/>
    <dgm:cxn modelId="{F1543296-1531-4324-ACE1-2A0F04D3956F}" srcId="{73122659-1D12-4D4E-A31D-EDA53A150D6B}" destId="{593F7886-82F3-49FB-A95B-F14A3FA3701E}" srcOrd="1" destOrd="0" parTransId="{EE916429-A2B3-4C4F-8D58-32421C523B6E}" sibTransId="{9F486395-0C75-40C4-B656-28CC00FBCEC4}"/>
    <dgm:cxn modelId="{6CACCECF-449C-43FB-9235-4FA45DBBC686}" srcId="{131F9552-37B3-4C2F-97DE-215994C3644C}" destId="{CF8430CB-C06D-42CE-BDAB-B9F15D4ACBEF}" srcOrd="1" destOrd="0" parTransId="{A74E7C69-C0E5-472F-9DD8-4C52D1843356}" sibTransId="{947A83DA-83BD-4D15-8C2C-EC65F7B49B46}"/>
    <dgm:cxn modelId="{D123722E-1843-477D-BB56-490B0306E0EE}" srcId="{73122659-1D12-4D4E-A31D-EDA53A150D6B}" destId="{131F9552-37B3-4C2F-97DE-215994C3644C}" srcOrd="2" destOrd="0" parTransId="{228E7715-2496-427F-A39F-28F232E66CAC}" sibTransId="{580FEB77-01E5-49EB-8F9A-BE67ACCCEFE5}"/>
    <dgm:cxn modelId="{AD862241-5C89-1B44-8737-B84460FFE53C}" type="presOf" srcId="{593F7886-82F3-49FB-A95B-F14A3FA3701E}" destId="{0E82C0D5-E8AF-4A84-B52F-45AF664A262B}" srcOrd="0" destOrd="0" presId="urn:microsoft.com/office/officeart/2005/8/layout/vList5"/>
    <dgm:cxn modelId="{6F68624C-4B20-FE45-A126-C0BDE4ED2414}" type="presOf" srcId="{6109D3B0-18F4-4BBD-A767-CC4089C5B008}" destId="{BA06F430-6A4A-4E28-AB67-0987FAFE23C4}" srcOrd="0" destOrd="1" presId="urn:microsoft.com/office/officeart/2005/8/layout/vList5"/>
    <dgm:cxn modelId="{635EF360-493F-724B-A82D-3E51B00937B4}" type="presOf" srcId="{D969EFB6-9755-4F00-946D-EA38867440FB}" destId="{BA06F430-6A4A-4E28-AB67-0987FAFE23C4}" srcOrd="0" destOrd="0" presId="urn:microsoft.com/office/officeart/2005/8/layout/vList5"/>
    <dgm:cxn modelId="{8AC65973-5C2E-4AFC-B440-BB88206CD722}" srcId="{131F9552-37B3-4C2F-97DE-215994C3644C}" destId="{703564EE-2403-41C4-AFD2-6A44F5F1DE99}" srcOrd="0" destOrd="0" parTransId="{43B21A22-2576-42A9-A266-1157773DB3F2}" sibTransId="{3FDE0288-1608-4978-B8BC-43223A667896}"/>
    <dgm:cxn modelId="{65F0BD9A-1A71-584C-B6F8-CD329E98E449}" type="presOf" srcId="{131F9552-37B3-4C2F-97DE-215994C3644C}" destId="{34BE7E8D-986E-4E5F-8155-C1C9C17C3B24}" srcOrd="0" destOrd="0" presId="urn:microsoft.com/office/officeart/2005/8/layout/vList5"/>
    <dgm:cxn modelId="{F4C55668-AB36-454C-A6CF-939A521A1A7E}" type="presOf" srcId="{703564EE-2403-41C4-AFD2-6A44F5F1DE99}" destId="{AF6B5DAF-0043-4A45-A842-E858C79DC5C2}" srcOrd="0" destOrd="0" presId="urn:microsoft.com/office/officeart/2005/8/layout/vList5"/>
    <dgm:cxn modelId="{3A7248FE-11F4-4537-B6C9-91CB18A83854}" srcId="{5DB1A894-91BF-4746-82AF-2244BED4BC74}" destId="{D969EFB6-9755-4F00-946D-EA38867440FB}" srcOrd="0" destOrd="0" parTransId="{88F84882-BC7C-43AC-A595-B12BC7DD8D52}" sibTransId="{342C1493-240E-4C98-8C68-334B3E8CFEEA}"/>
    <dgm:cxn modelId="{0B37C545-5088-4676-A5A7-01C704B88023}" srcId="{73122659-1D12-4D4E-A31D-EDA53A150D6B}" destId="{5DB1A894-91BF-4746-82AF-2244BED4BC74}" srcOrd="0" destOrd="0" parTransId="{D2D11DAE-C59C-446D-9D28-BF534AA67CFD}" sibTransId="{B743EF1D-6887-499B-97A4-432091FDAE16}"/>
    <dgm:cxn modelId="{35D89F25-A472-084A-A0CD-13A5BE222851}" type="presOf" srcId="{467E1F6B-B895-45F7-96A9-561C59B0C5D0}" destId="{1A415E3A-FA6B-41E8-B7FE-25FF66DAAFAC}" srcOrd="0" destOrd="0" presId="urn:microsoft.com/office/officeart/2005/8/layout/vList5"/>
    <dgm:cxn modelId="{EC504492-76DB-1D4A-9415-55E6856EF48E}" type="presOf" srcId="{CF8430CB-C06D-42CE-BDAB-B9F15D4ACBEF}" destId="{AF6B5DAF-0043-4A45-A842-E858C79DC5C2}" srcOrd="0" destOrd="1" presId="urn:microsoft.com/office/officeart/2005/8/layout/vList5"/>
    <dgm:cxn modelId="{2779BABE-37FB-4573-82AF-7DFB7D6477C8}" srcId="{593F7886-82F3-49FB-A95B-F14A3FA3701E}" destId="{BD289B94-074B-45BC-AC9F-1D68F58169EF}" srcOrd="1" destOrd="0" parTransId="{376B8A1C-4682-4913-A2E2-5F6562650572}" sibTransId="{5B72A1D3-DF36-436A-88E7-2AA217072EEE}"/>
    <dgm:cxn modelId="{ADB84B3D-6F4D-E84F-9827-872504D63517}" type="presOf" srcId="{5DB1A894-91BF-4746-82AF-2244BED4BC74}" destId="{4D6FF3AA-B7AA-4440-8431-7C0DA8F8BB06}" srcOrd="0" destOrd="0" presId="urn:microsoft.com/office/officeart/2005/8/layout/vList5"/>
    <dgm:cxn modelId="{169C5742-F85E-47AA-BE61-DC85E026066D}" srcId="{5DB1A894-91BF-4746-82AF-2244BED4BC74}" destId="{6109D3B0-18F4-4BBD-A767-CC4089C5B008}" srcOrd="1" destOrd="0" parTransId="{10B1988D-66A6-44D3-B458-D7F902DFCD31}" sibTransId="{09A897D9-8E0A-4970-9A3A-A4D36E894FF4}"/>
    <dgm:cxn modelId="{BE4EFC76-1B2B-294F-A5FA-4473CF728924}" type="presOf" srcId="{BD289B94-074B-45BC-AC9F-1D68F58169EF}" destId="{1A415E3A-FA6B-41E8-B7FE-25FF66DAAFAC}" srcOrd="0" destOrd="1" presId="urn:microsoft.com/office/officeart/2005/8/layout/vList5"/>
    <dgm:cxn modelId="{F62A3F21-19FB-47A3-9FD7-DE520371BF1A}" srcId="{593F7886-82F3-49FB-A95B-F14A3FA3701E}" destId="{467E1F6B-B895-45F7-96A9-561C59B0C5D0}" srcOrd="0" destOrd="0" parTransId="{7C2B97F2-58BA-4FEA-AFFC-F5252684FFB1}" sibTransId="{031AAF54-C78D-44F2-A376-676FBF78BD55}"/>
    <dgm:cxn modelId="{8CA16A43-2639-024E-A6D5-6C201E865C21}" type="presParOf" srcId="{921C3982-0BC0-4981-81E4-F82126BCA937}" destId="{756014FE-52C0-4EE3-A3F4-3378C6056401}" srcOrd="0" destOrd="0" presId="urn:microsoft.com/office/officeart/2005/8/layout/vList5"/>
    <dgm:cxn modelId="{09E9FAD7-8297-B443-9DC7-C8D39EC4F809}" type="presParOf" srcId="{756014FE-52C0-4EE3-A3F4-3378C6056401}" destId="{4D6FF3AA-B7AA-4440-8431-7C0DA8F8BB06}" srcOrd="0" destOrd="0" presId="urn:microsoft.com/office/officeart/2005/8/layout/vList5"/>
    <dgm:cxn modelId="{268EAEC3-6B00-C345-AC55-466E52E7167C}" type="presParOf" srcId="{756014FE-52C0-4EE3-A3F4-3378C6056401}" destId="{BA06F430-6A4A-4E28-AB67-0987FAFE23C4}" srcOrd="1" destOrd="0" presId="urn:microsoft.com/office/officeart/2005/8/layout/vList5"/>
    <dgm:cxn modelId="{60811736-EDD2-164F-872F-91E67BDD39F2}" type="presParOf" srcId="{921C3982-0BC0-4981-81E4-F82126BCA937}" destId="{497106D7-D21A-4A06-9A3E-FA6D0CA5007A}" srcOrd="1" destOrd="0" presId="urn:microsoft.com/office/officeart/2005/8/layout/vList5"/>
    <dgm:cxn modelId="{239E5B2E-3E81-D342-907D-322FB1E2D142}" type="presParOf" srcId="{921C3982-0BC0-4981-81E4-F82126BCA937}" destId="{9F65297E-1947-41C3-B596-BB615002D6E8}" srcOrd="2" destOrd="0" presId="urn:microsoft.com/office/officeart/2005/8/layout/vList5"/>
    <dgm:cxn modelId="{45D9C11A-EE48-5B42-9BEE-7A57EA35696D}" type="presParOf" srcId="{9F65297E-1947-41C3-B596-BB615002D6E8}" destId="{0E82C0D5-E8AF-4A84-B52F-45AF664A262B}" srcOrd="0" destOrd="0" presId="urn:microsoft.com/office/officeart/2005/8/layout/vList5"/>
    <dgm:cxn modelId="{70738ABF-0CE7-1747-B5BD-D11F7FFED9E0}" type="presParOf" srcId="{9F65297E-1947-41C3-B596-BB615002D6E8}" destId="{1A415E3A-FA6B-41E8-B7FE-25FF66DAAFAC}" srcOrd="1" destOrd="0" presId="urn:microsoft.com/office/officeart/2005/8/layout/vList5"/>
    <dgm:cxn modelId="{3B5EAE3F-A565-BE4F-91B3-1B7F62CDFC86}" type="presParOf" srcId="{921C3982-0BC0-4981-81E4-F82126BCA937}" destId="{155FE2BB-C301-4460-BEF3-C8EC9F6E8610}" srcOrd="3" destOrd="0" presId="urn:microsoft.com/office/officeart/2005/8/layout/vList5"/>
    <dgm:cxn modelId="{4B4308B0-9013-F944-B197-93BEFA789B0C}" type="presParOf" srcId="{921C3982-0BC0-4981-81E4-F82126BCA937}" destId="{4ED1BB5B-EFDF-40B5-B000-6CD538E98C8C}" srcOrd="4" destOrd="0" presId="urn:microsoft.com/office/officeart/2005/8/layout/vList5"/>
    <dgm:cxn modelId="{9880E3D4-E74D-AE42-9DCC-B16DF9D4A52C}" type="presParOf" srcId="{4ED1BB5B-EFDF-40B5-B000-6CD538E98C8C}" destId="{34BE7E8D-986E-4E5F-8155-C1C9C17C3B24}" srcOrd="0" destOrd="0" presId="urn:microsoft.com/office/officeart/2005/8/layout/vList5"/>
    <dgm:cxn modelId="{F3EBB7FC-5E47-9443-AD04-DB7BA50D3FEC}" type="presParOf" srcId="{4ED1BB5B-EFDF-40B5-B000-6CD538E98C8C}" destId="{AF6B5DAF-0043-4A45-A842-E858C79DC5C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EE0AC-94A2-42DA-8AA9-DD9C92809126}">
      <dsp:nvSpPr>
        <dsp:cNvPr id="0" name=""/>
        <dsp:cNvSpPr/>
      </dsp:nvSpPr>
      <dsp:spPr>
        <a:xfrm>
          <a:off x="5605" y="3113946"/>
          <a:ext cx="8357397" cy="1409943"/>
        </a:xfrm>
        <a:prstGeom prst="roundRect">
          <a:avLst>
            <a:gd name="adj" fmla="val 10000"/>
          </a:avLst>
        </a:prstGeom>
        <a:solidFill>
          <a:schemeClr val="accent1">
            <a:hueOff val="0"/>
            <a:satOff val="0"/>
            <a:lumOff val="0"/>
            <a:alphaOff val="0"/>
          </a:schemeClr>
        </a:solidFill>
        <a:ln w="11429" cap="flat" cmpd="sng" algn="ctr">
          <a:solidFill>
            <a:schemeClr val="tx1"/>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r>
            <a:rPr lang="en-US" sz="6400" kern="1200" dirty="0" smtClean="0"/>
            <a:t>Commenting </a:t>
          </a:r>
          <a:endParaRPr lang="en-SG" sz="6400" kern="1200" dirty="0"/>
        </a:p>
      </dsp:txBody>
      <dsp:txXfrm>
        <a:off x="46901" y="3155242"/>
        <a:ext cx="8274805" cy="1327351"/>
      </dsp:txXfrm>
    </dsp:sp>
    <dsp:sp modelId="{BC0A52DE-1871-45B7-8EA0-355E1B6FB4CE}">
      <dsp:nvSpPr>
        <dsp:cNvPr id="0" name=""/>
        <dsp:cNvSpPr/>
      </dsp:nvSpPr>
      <dsp:spPr>
        <a:xfrm>
          <a:off x="13762" y="1558009"/>
          <a:ext cx="5140400" cy="1409943"/>
        </a:xfrm>
        <a:prstGeom prst="roundRect">
          <a:avLst>
            <a:gd name="adj" fmla="val 10000"/>
          </a:avLst>
        </a:prstGeom>
        <a:solidFill>
          <a:schemeClr val="accent2">
            <a:hueOff val="0"/>
            <a:satOff val="0"/>
            <a:lumOff val="0"/>
            <a:alphaOff val="0"/>
          </a:schemeClr>
        </a:solidFill>
        <a:ln w="11429" cap="flat" cmpd="sng" algn="ctr">
          <a:solidFill>
            <a:schemeClr val="tx1"/>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Requesting </a:t>
          </a:r>
          <a:endParaRPr lang="en-SG" sz="4200" kern="1200" dirty="0"/>
        </a:p>
      </dsp:txBody>
      <dsp:txXfrm>
        <a:off x="55058" y="1599305"/>
        <a:ext cx="5057808" cy="1327351"/>
      </dsp:txXfrm>
    </dsp:sp>
    <dsp:sp modelId="{E599BC7B-F89E-48A1-9E57-F2060ACA9DFA}">
      <dsp:nvSpPr>
        <dsp:cNvPr id="0" name=""/>
        <dsp:cNvSpPr/>
      </dsp:nvSpPr>
      <dsp:spPr>
        <a:xfrm>
          <a:off x="10514" y="0"/>
          <a:ext cx="5140400" cy="1409943"/>
        </a:xfrm>
        <a:prstGeom prst="roundRect">
          <a:avLst>
            <a:gd name="adj" fmla="val 10000"/>
          </a:avLst>
        </a:prstGeom>
        <a:solidFill>
          <a:schemeClr val="accent3">
            <a:hueOff val="0"/>
            <a:satOff val="0"/>
            <a:lumOff val="0"/>
            <a:alphaOff val="0"/>
          </a:schemeClr>
        </a:solidFill>
        <a:ln w="11429" cap="flat" cmpd="sng" algn="ctr">
          <a:solidFill>
            <a:schemeClr val="tx1"/>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Self-regulation</a:t>
          </a:r>
          <a:endParaRPr lang="en-SG" sz="4200" kern="1200" dirty="0"/>
        </a:p>
      </dsp:txBody>
      <dsp:txXfrm>
        <a:off x="51810" y="41296"/>
        <a:ext cx="5057808" cy="1327351"/>
      </dsp:txXfrm>
    </dsp:sp>
    <dsp:sp modelId="{29EDAED6-8540-4742-8414-CBE1FF6FE8C4}">
      <dsp:nvSpPr>
        <dsp:cNvPr id="0" name=""/>
        <dsp:cNvSpPr/>
      </dsp:nvSpPr>
      <dsp:spPr>
        <a:xfrm>
          <a:off x="5355889" y="894842"/>
          <a:ext cx="2952658" cy="1409943"/>
        </a:xfrm>
        <a:prstGeom prst="roundRect">
          <a:avLst>
            <a:gd name="adj" fmla="val 10000"/>
          </a:avLst>
        </a:prstGeom>
        <a:solidFill>
          <a:schemeClr val="accent2">
            <a:hueOff val="0"/>
            <a:satOff val="0"/>
            <a:lumOff val="0"/>
            <a:alphaOff val="0"/>
          </a:schemeClr>
        </a:solidFill>
        <a:ln w="11429" cap="flat" cmpd="sng" algn="ctr">
          <a:solidFill>
            <a:schemeClr val="tx1"/>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Protesting</a:t>
          </a:r>
          <a:endParaRPr lang="en-SG" sz="4200" kern="1200" dirty="0"/>
        </a:p>
      </dsp:txBody>
      <dsp:txXfrm>
        <a:off x="5397185" y="936138"/>
        <a:ext cx="2870066" cy="13273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47199-1C95-4A49-B278-3AF96D33A765}">
      <dsp:nvSpPr>
        <dsp:cNvPr id="0" name=""/>
        <dsp:cNvSpPr/>
      </dsp:nvSpPr>
      <dsp:spPr>
        <a:xfrm>
          <a:off x="0" y="0"/>
          <a:ext cx="6995160" cy="1357788"/>
        </a:xfrm>
        <a:prstGeom prst="roundRect">
          <a:avLst>
            <a:gd name="adj" fmla="val 10000"/>
          </a:avLst>
        </a:prstGeom>
        <a:solidFill>
          <a:srgbClr val="FF0000"/>
        </a:solidFill>
        <a:ln w="28575">
          <a:solidFill>
            <a:schemeClr val="tx1"/>
          </a:solid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               Stop!</a:t>
          </a:r>
          <a:endParaRPr lang="en-SG" sz="4100" kern="1200" dirty="0"/>
        </a:p>
      </dsp:txBody>
      <dsp:txXfrm>
        <a:off x="39768" y="39768"/>
        <a:ext cx="5530000" cy="1278252"/>
      </dsp:txXfrm>
    </dsp:sp>
    <dsp:sp modelId="{54BF1A00-46FD-47BA-88B7-08E6A2A7A59E}">
      <dsp:nvSpPr>
        <dsp:cNvPr id="0" name=""/>
        <dsp:cNvSpPr/>
      </dsp:nvSpPr>
      <dsp:spPr>
        <a:xfrm>
          <a:off x="617219" y="1584087"/>
          <a:ext cx="6995160" cy="1357788"/>
        </a:xfrm>
        <a:prstGeom prst="roundRect">
          <a:avLst>
            <a:gd name="adj" fmla="val 10000"/>
          </a:avLst>
        </a:prstGeom>
        <a:solidFill>
          <a:srgbClr val="FF6600"/>
        </a:solidFill>
        <a:ln w="28575">
          <a:solidFill>
            <a:schemeClr val="tx1"/>
          </a:solid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 Think of the problem</a:t>
          </a:r>
          <a:endParaRPr lang="en-SG" sz="4100" kern="1200" dirty="0"/>
        </a:p>
      </dsp:txBody>
      <dsp:txXfrm>
        <a:off x="656987" y="1623855"/>
        <a:ext cx="5415841" cy="1278252"/>
      </dsp:txXfrm>
    </dsp:sp>
    <dsp:sp modelId="{51D12757-C06C-468C-A6E5-44A6DB9B7598}">
      <dsp:nvSpPr>
        <dsp:cNvPr id="0" name=""/>
        <dsp:cNvSpPr/>
      </dsp:nvSpPr>
      <dsp:spPr>
        <a:xfrm>
          <a:off x="1234439" y="3168174"/>
          <a:ext cx="6995160" cy="1357788"/>
        </a:xfrm>
        <a:prstGeom prst="roundRect">
          <a:avLst>
            <a:gd name="adj" fmla="val 10000"/>
          </a:avLst>
        </a:prstGeom>
        <a:solidFill>
          <a:srgbClr val="0000CC"/>
        </a:solidFill>
        <a:ln w="28575">
          <a:solidFill>
            <a:schemeClr val="tx1"/>
          </a:solid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Say how you feel  </a:t>
          </a:r>
          <a:endParaRPr lang="en-SG" sz="4100" kern="1200" dirty="0"/>
        </a:p>
      </dsp:txBody>
      <dsp:txXfrm>
        <a:off x="1274207" y="3207942"/>
        <a:ext cx="5415841" cy="1278252"/>
      </dsp:txXfrm>
    </dsp:sp>
    <dsp:sp modelId="{36575D1D-61F7-41AC-BCA1-F4C13B474597}">
      <dsp:nvSpPr>
        <dsp:cNvPr id="0" name=""/>
        <dsp:cNvSpPr/>
      </dsp:nvSpPr>
      <dsp:spPr>
        <a:xfrm>
          <a:off x="6112597" y="1029656"/>
          <a:ext cx="882562" cy="882562"/>
        </a:xfrm>
        <a:prstGeom prst="downArrow">
          <a:avLst>
            <a:gd name="adj1" fmla="val 55000"/>
            <a:gd name="adj2" fmla="val 45000"/>
          </a:avLst>
        </a:prstGeom>
        <a:solidFill>
          <a:schemeClr val="accent1">
            <a:alpha val="90000"/>
            <a:tint val="40000"/>
            <a:hueOff val="0"/>
            <a:satOff val="0"/>
            <a:lumOff val="0"/>
            <a:alphaOff val="0"/>
          </a:schemeClr>
        </a:solidFill>
        <a:ln w="28575" cap="flat" cmpd="sng" algn="ctr">
          <a:solidFill>
            <a:schemeClr val="tx1"/>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SG" sz="3600" kern="1200"/>
        </a:p>
      </dsp:txBody>
      <dsp:txXfrm>
        <a:off x="6311173" y="1029656"/>
        <a:ext cx="485410" cy="664128"/>
      </dsp:txXfrm>
    </dsp:sp>
    <dsp:sp modelId="{B2813B81-6A39-4D97-9F2A-31000BEB6EEA}">
      <dsp:nvSpPr>
        <dsp:cNvPr id="0" name=""/>
        <dsp:cNvSpPr/>
      </dsp:nvSpPr>
      <dsp:spPr>
        <a:xfrm>
          <a:off x="6729817" y="2604691"/>
          <a:ext cx="882562" cy="882562"/>
        </a:xfrm>
        <a:prstGeom prst="downArrow">
          <a:avLst>
            <a:gd name="adj1" fmla="val 55000"/>
            <a:gd name="adj2" fmla="val 45000"/>
          </a:avLst>
        </a:prstGeom>
        <a:solidFill>
          <a:schemeClr val="accent1">
            <a:alpha val="90000"/>
            <a:tint val="40000"/>
            <a:hueOff val="0"/>
            <a:satOff val="0"/>
            <a:lumOff val="0"/>
            <a:alphaOff val="0"/>
          </a:schemeClr>
        </a:solidFill>
        <a:ln w="28575" cap="flat" cmpd="sng" algn="ctr">
          <a:solidFill>
            <a:schemeClr val="tx1"/>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SG" sz="3600" kern="1200"/>
        </a:p>
      </dsp:txBody>
      <dsp:txXfrm>
        <a:off x="6928393" y="2604691"/>
        <a:ext cx="485410" cy="6641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06F430-6A4A-4E28-AB67-0987FAFE23C4}">
      <dsp:nvSpPr>
        <dsp:cNvPr id="0" name=""/>
        <dsp:cNvSpPr/>
      </dsp:nvSpPr>
      <dsp:spPr>
        <a:xfrm rot="5400000">
          <a:off x="5017122" y="-1908657"/>
          <a:ext cx="1158010" cy="5266944"/>
        </a:xfrm>
        <a:prstGeom prst="round2SameRect">
          <a:avLst/>
        </a:prstGeom>
        <a:solidFill>
          <a:schemeClr val="accent2">
            <a:tint val="40000"/>
            <a:alpha val="90000"/>
            <a:hueOff val="0"/>
            <a:satOff val="0"/>
            <a:lumOff val="0"/>
            <a:alphaOff val="0"/>
          </a:schemeClr>
        </a:solidFill>
        <a:ln w="38100" cap="flat" cmpd="sng" algn="ctr">
          <a:solidFill>
            <a:schemeClr val="tx1"/>
          </a:solidFill>
          <a:prstDash val="solid"/>
        </a:ln>
        <a:effectLst>
          <a:outerShdw blurRad="508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Response instead of reacting</a:t>
          </a:r>
          <a:endParaRPr lang="en-SG" sz="1800" kern="1200" dirty="0"/>
        </a:p>
        <a:p>
          <a:pPr marL="171450" lvl="1" indent="-171450" algn="l" defTabSz="800100">
            <a:lnSpc>
              <a:spcPct val="90000"/>
            </a:lnSpc>
            <a:spcBef>
              <a:spcPct val="0"/>
            </a:spcBef>
            <a:spcAft>
              <a:spcPct val="15000"/>
            </a:spcAft>
            <a:buChar char="••"/>
          </a:pPr>
          <a:r>
            <a:rPr lang="en-US" sz="1800" kern="1200" dirty="0" smtClean="0"/>
            <a:t>Stop whatever you are doing</a:t>
          </a:r>
          <a:endParaRPr lang="en-SG" sz="1800" kern="1200" dirty="0"/>
        </a:p>
      </dsp:txBody>
      <dsp:txXfrm rot="-5400000">
        <a:off x="2962656" y="202338"/>
        <a:ext cx="5210415" cy="1044952"/>
      </dsp:txXfrm>
    </dsp:sp>
    <dsp:sp modelId="{4D6FF3AA-B7AA-4440-8431-7C0DA8F8BB06}">
      <dsp:nvSpPr>
        <dsp:cNvPr id="0" name=""/>
        <dsp:cNvSpPr/>
      </dsp:nvSpPr>
      <dsp:spPr>
        <a:xfrm>
          <a:off x="0" y="1057"/>
          <a:ext cx="2962656" cy="1447512"/>
        </a:xfrm>
        <a:prstGeom prst="roundRect">
          <a:avLst/>
        </a:prstGeom>
        <a:solidFill>
          <a:schemeClr val="accent2">
            <a:hueOff val="0"/>
            <a:satOff val="0"/>
            <a:lumOff val="0"/>
            <a:alphaOff val="0"/>
          </a:schemeClr>
        </a:solidFill>
        <a:ln>
          <a:solidFill>
            <a:schemeClr val="tx1"/>
          </a:solid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n-US" sz="3700" kern="1200" dirty="0" smtClean="0"/>
            <a:t>Stop</a:t>
          </a:r>
          <a:endParaRPr lang="en-SG" sz="3700" kern="1200" dirty="0"/>
        </a:p>
      </dsp:txBody>
      <dsp:txXfrm>
        <a:off x="70662" y="71719"/>
        <a:ext cx="2821332" cy="1306188"/>
      </dsp:txXfrm>
    </dsp:sp>
    <dsp:sp modelId="{1A415E3A-FA6B-41E8-B7FE-25FF66DAAFAC}">
      <dsp:nvSpPr>
        <dsp:cNvPr id="0" name=""/>
        <dsp:cNvSpPr/>
      </dsp:nvSpPr>
      <dsp:spPr>
        <a:xfrm rot="5400000">
          <a:off x="5017122" y="-388769"/>
          <a:ext cx="1158010" cy="5266944"/>
        </a:xfrm>
        <a:prstGeom prst="round2SameRect">
          <a:avLst/>
        </a:prstGeom>
        <a:solidFill>
          <a:schemeClr val="accent3">
            <a:tint val="40000"/>
            <a:alpha val="90000"/>
            <a:hueOff val="0"/>
            <a:satOff val="0"/>
            <a:lumOff val="0"/>
            <a:alphaOff val="0"/>
          </a:schemeClr>
        </a:solidFill>
        <a:ln w="38100" cap="flat" cmpd="sng" algn="ctr">
          <a:solidFill>
            <a:schemeClr val="tx1"/>
          </a:solidFill>
          <a:prstDash val="solid"/>
        </a:ln>
        <a:effectLst>
          <a:outerShdw blurRad="508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Take deep breaths for 3 seconds</a:t>
          </a:r>
          <a:endParaRPr lang="en-SG" sz="1800" kern="1200" dirty="0"/>
        </a:p>
        <a:p>
          <a:pPr marL="171450" lvl="1" indent="-171450" algn="l" defTabSz="800100">
            <a:lnSpc>
              <a:spcPct val="90000"/>
            </a:lnSpc>
            <a:spcBef>
              <a:spcPct val="0"/>
            </a:spcBef>
            <a:spcAft>
              <a:spcPct val="15000"/>
            </a:spcAft>
            <a:buChar char="••"/>
          </a:pPr>
          <a:r>
            <a:rPr lang="en-US" sz="1800" kern="1200" dirty="0" smtClean="0"/>
            <a:t>Think of what the problem is</a:t>
          </a:r>
          <a:endParaRPr lang="en-SG" sz="1800" kern="1200" dirty="0"/>
        </a:p>
      </dsp:txBody>
      <dsp:txXfrm rot="-5400000">
        <a:off x="2962656" y="1722226"/>
        <a:ext cx="5210415" cy="1044952"/>
      </dsp:txXfrm>
    </dsp:sp>
    <dsp:sp modelId="{0E82C0D5-E8AF-4A84-B52F-45AF664A262B}">
      <dsp:nvSpPr>
        <dsp:cNvPr id="0" name=""/>
        <dsp:cNvSpPr/>
      </dsp:nvSpPr>
      <dsp:spPr>
        <a:xfrm>
          <a:off x="0" y="1520946"/>
          <a:ext cx="2962656" cy="1447512"/>
        </a:xfrm>
        <a:prstGeom prst="roundRect">
          <a:avLst/>
        </a:prstGeom>
        <a:solidFill>
          <a:schemeClr val="accent3">
            <a:hueOff val="0"/>
            <a:satOff val="0"/>
            <a:lumOff val="0"/>
            <a:alphaOff val="0"/>
          </a:schemeClr>
        </a:solidFill>
        <a:ln>
          <a:solidFill>
            <a:schemeClr val="tx1"/>
          </a:solid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n-US" sz="3700" kern="1200" dirty="0" smtClean="0"/>
            <a:t>Think of the Problem</a:t>
          </a:r>
          <a:endParaRPr lang="en-SG" sz="3700" kern="1200" dirty="0"/>
        </a:p>
      </dsp:txBody>
      <dsp:txXfrm>
        <a:off x="70662" y="1591608"/>
        <a:ext cx="2821332" cy="1306188"/>
      </dsp:txXfrm>
    </dsp:sp>
    <dsp:sp modelId="{AF6B5DAF-0043-4A45-A842-E858C79DC5C2}">
      <dsp:nvSpPr>
        <dsp:cNvPr id="0" name=""/>
        <dsp:cNvSpPr/>
      </dsp:nvSpPr>
      <dsp:spPr>
        <a:xfrm rot="5400000">
          <a:off x="4848627" y="1151969"/>
          <a:ext cx="1484070" cy="5261800"/>
        </a:xfrm>
        <a:prstGeom prst="round2SameRect">
          <a:avLst/>
        </a:prstGeom>
        <a:solidFill>
          <a:schemeClr val="accent4">
            <a:tint val="40000"/>
            <a:alpha val="90000"/>
            <a:hueOff val="0"/>
            <a:satOff val="0"/>
            <a:lumOff val="0"/>
            <a:alphaOff val="0"/>
          </a:schemeClr>
        </a:solidFill>
        <a:ln w="38100" cap="flat" cmpd="sng" algn="ctr">
          <a:solidFill>
            <a:schemeClr val="tx1"/>
          </a:solidFill>
          <a:prstDash val="solid"/>
        </a:ln>
        <a:effectLst>
          <a:outerShdw blurRad="508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Tell someone what you are feeling at the moment</a:t>
          </a:r>
          <a:endParaRPr lang="en-SG" sz="1800" kern="1200" dirty="0"/>
        </a:p>
        <a:p>
          <a:pPr marL="171450" lvl="1" indent="-171450" algn="l" defTabSz="800100">
            <a:lnSpc>
              <a:spcPct val="90000"/>
            </a:lnSpc>
            <a:spcBef>
              <a:spcPct val="0"/>
            </a:spcBef>
            <a:spcAft>
              <a:spcPct val="15000"/>
            </a:spcAft>
            <a:buChar char="••"/>
          </a:pPr>
          <a:r>
            <a:rPr lang="en-US" sz="1800" kern="1200" dirty="0" err="1" smtClean="0"/>
            <a:t>Verbalise</a:t>
          </a:r>
          <a:r>
            <a:rPr lang="en-US" sz="1800" kern="1200" dirty="0" smtClean="0"/>
            <a:t> what had happened to make you feel this way</a:t>
          </a:r>
          <a:endParaRPr lang="en-SG" sz="1800" kern="1200" dirty="0"/>
        </a:p>
      </dsp:txBody>
      <dsp:txXfrm rot="-5400000">
        <a:off x="2959762" y="3113280"/>
        <a:ext cx="5189354" cy="1339178"/>
      </dsp:txXfrm>
    </dsp:sp>
    <dsp:sp modelId="{34BE7E8D-986E-4E5F-8155-C1C9C17C3B24}">
      <dsp:nvSpPr>
        <dsp:cNvPr id="0" name=""/>
        <dsp:cNvSpPr/>
      </dsp:nvSpPr>
      <dsp:spPr>
        <a:xfrm>
          <a:off x="0" y="3059113"/>
          <a:ext cx="2959762" cy="1447512"/>
        </a:xfrm>
        <a:prstGeom prst="roundRect">
          <a:avLst/>
        </a:prstGeom>
        <a:solidFill>
          <a:schemeClr val="accent4">
            <a:hueOff val="0"/>
            <a:satOff val="0"/>
            <a:lumOff val="0"/>
            <a:alphaOff val="0"/>
          </a:schemeClr>
        </a:solidFill>
        <a:ln>
          <a:solidFill>
            <a:schemeClr val="tx1"/>
          </a:solid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n-US" sz="3700" kern="1200" dirty="0" smtClean="0"/>
            <a:t>Say How You Feel</a:t>
          </a:r>
          <a:endParaRPr lang="en-SG" sz="3700" kern="1200" dirty="0"/>
        </a:p>
      </dsp:txBody>
      <dsp:txXfrm>
        <a:off x="70662" y="3129775"/>
        <a:ext cx="2818438" cy="1306188"/>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Icon">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3277"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34257" y="0"/>
            <a:ext cx="2933277" cy="495300"/>
          </a:xfrm>
          <a:prstGeom prst="rect">
            <a:avLst/>
          </a:prstGeom>
        </p:spPr>
        <p:txBody>
          <a:bodyPr vert="horz" lIns="91440" tIns="45720" rIns="91440" bIns="45720" rtlCol="0"/>
          <a:lstStyle>
            <a:lvl1pPr algn="r">
              <a:defRPr sz="1200"/>
            </a:lvl1pPr>
          </a:lstStyle>
          <a:p>
            <a:fld id="{795C98EB-4529-1B42-A7F2-F3C08BE9BF91}" type="datetimeFigureOut">
              <a:rPr lang="en-US" smtClean="0"/>
              <a:t>10/16/2014</a:t>
            </a:fld>
            <a:endParaRPr lang="en-US"/>
          </a:p>
        </p:txBody>
      </p:sp>
      <p:sp>
        <p:nvSpPr>
          <p:cNvPr id="4" name="Slide Image Placeholder 3"/>
          <p:cNvSpPr>
            <a:spLocks noGrp="1" noRot="1" noChangeAspect="1"/>
          </p:cNvSpPr>
          <p:nvPr>
            <p:ph type="sldImg" idx="2"/>
          </p:nvPr>
        </p:nvSpPr>
        <p:spPr>
          <a:xfrm>
            <a:off x="908050" y="742950"/>
            <a:ext cx="4953000" cy="3714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6910" y="4705350"/>
            <a:ext cx="5415280" cy="4457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08981"/>
            <a:ext cx="2933277" cy="4953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34257" y="9408981"/>
            <a:ext cx="2933277" cy="495300"/>
          </a:xfrm>
          <a:prstGeom prst="rect">
            <a:avLst/>
          </a:prstGeom>
        </p:spPr>
        <p:txBody>
          <a:bodyPr vert="horz" lIns="91440" tIns="45720" rIns="91440" bIns="45720" rtlCol="0" anchor="b"/>
          <a:lstStyle>
            <a:lvl1pPr algn="r">
              <a:defRPr sz="1200"/>
            </a:lvl1pPr>
          </a:lstStyle>
          <a:p>
            <a:fld id="{E5951856-4658-804D-B7D8-72863400D8A0}" type="slidenum">
              <a:rPr lang="en-US" smtClean="0"/>
              <a:t>‹#›</a:t>
            </a:fld>
            <a:endParaRPr lang="en-US"/>
          </a:p>
        </p:txBody>
      </p:sp>
    </p:spTree>
    <p:extLst>
      <p:ext uri="{BB962C8B-B14F-4D97-AF65-F5344CB8AC3E}">
        <p14:creationId xmlns:p14="http://schemas.microsoft.com/office/powerpoint/2010/main" val="16093416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smtClean="0"/>
              <a:t>Russell Barkley, PhD, a leading ADHD expert, describes a "vicious cycle" that he often sees in ADHD families where a child's ADHD-related </a:t>
            </a:r>
            <a:r>
              <a:rPr lang="en-SG" dirty="0" err="1" smtClean="0"/>
              <a:t>behavior</a:t>
            </a:r>
            <a:r>
              <a:rPr lang="en-SG" dirty="0" smtClean="0"/>
              <a:t> is both a cause and an effect of family problems. It goes like this:</a:t>
            </a:r>
          </a:p>
          <a:p>
            <a:endParaRPr lang="en-SG" dirty="0" smtClean="0"/>
          </a:p>
          <a:p>
            <a:r>
              <a:rPr lang="en-SG" dirty="0" smtClean="0"/>
              <a:t>1.Parents, facing their own problems, see a child's </a:t>
            </a:r>
            <a:r>
              <a:rPr lang="en-SG" dirty="0" err="1" smtClean="0"/>
              <a:t>behavior</a:t>
            </a:r>
            <a:r>
              <a:rPr lang="en-SG" dirty="0" smtClean="0"/>
              <a:t> get worse.</a:t>
            </a:r>
          </a:p>
          <a:p>
            <a:r>
              <a:rPr lang="en-SG" dirty="0" smtClean="0"/>
              <a:t>2.Parents respond with more punishment and less encouragement.</a:t>
            </a:r>
          </a:p>
          <a:p>
            <a:r>
              <a:rPr lang="en-SG" dirty="0" smtClean="0"/>
              <a:t>3.This hurts the child's self-esteem and causes more </a:t>
            </a:r>
            <a:r>
              <a:rPr lang="en-SG" dirty="0" err="1" smtClean="0"/>
              <a:t>behavioral</a:t>
            </a:r>
            <a:r>
              <a:rPr lang="en-SG" dirty="0" smtClean="0"/>
              <a:t> problems.</a:t>
            </a:r>
          </a:p>
          <a:p>
            <a:r>
              <a:rPr lang="en-SG" dirty="0" smtClean="0"/>
              <a:t>4.These problems lead to more fights with the parents.</a:t>
            </a:r>
          </a:p>
          <a:p>
            <a:r>
              <a:rPr lang="en-SG" dirty="0" smtClean="0"/>
              <a:t>5.This reinforces the parents' view.</a:t>
            </a:r>
          </a:p>
          <a:p>
            <a:r>
              <a:rPr lang="en-SG" dirty="0" smtClean="0"/>
              <a:t>6.The cycle restarts</a:t>
            </a:r>
          </a:p>
          <a:p>
            <a:endParaRPr lang="en-US" dirty="0" smtClean="0"/>
          </a:p>
          <a:p>
            <a:r>
              <a:rPr lang="en-US" dirty="0" smtClean="0"/>
              <a:t>Be consistent in strategies, SMART</a:t>
            </a:r>
            <a:r>
              <a:rPr lang="en-US" baseline="0" dirty="0" smtClean="0"/>
              <a:t> goal:</a:t>
            </a:r>
            <a:endParaRPr lang="en-US" dirty="0"/>
          </a:p>
        </p:txBody>
      </p:sp>
      <p:sp>
        <p:nvSpPr>
          <p:cNvPr id="4" name="Slide Number Placeholder 3"/>
          <p:cNvSpPr>
            <a:spLocks noGrp="1"/>
          </p:cNvSpPr>
          <p:nvPr>
            <p:ph type="sldNum" sz="quarter" idx="10"/>
          </p:nvPr>
        </p:nvSpPr>
        <p:spPr/>
        <p:txBody>
          <a:bodyPr/>
          <a:lstStyle/>
          <a:p>
            <a:fld id="{E5951856-4658-804D-B7D8-72863400D8A0}" type="slidenum">
              <a:rPr lang="en-US" smtClean="0"/>
              <a:t>1</a:t>
            </a:fld>
            <a:endParaRPr lang="en-US"/>
          </a:p>
        </p:txBody>
      </p:sp>
    </p:spTree>
    <p:extLst>
      <p:ext uri="{BB962C8B-B14F-4D97-AF65-F5344CB8AC3E}">
        <p14:creationId xmlns:p14="http://schemas.microsoft.com/office/powerpoint/2010/main" val="1543584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Schedules help to get the child to be </a:t>
            </a:r>
            <a:r>
              <a:rPr lang="en-US" dirty="0" err="1" smtClean="0"/>
              <a:t>organised</a:t>
            </a:r>
            <a:r>
              <a:rPr lang="en-US" dirty="0" smtClean="0"/>
              <a:t>. To reduce</a:t>
            </a:r>
            <a:r>
              <a:rPr lang="en-US" baseline="0" dirty="0" smtClean="0"/>
              <a:t> anxiety, we need to  promote predictability. It will also help to monitor the child’s sequence of activities and to break up the task into smaller parts</a:t>
            </a:r>
            <a:endParaRPr lang="en-SG" dirty="0"/>
          </a:p>
        </p:txBody>
      </p:sp>
      <p:sp>
        <p:nvSpPr>
          <p:cNvPr id="4" name="Slide Number Placeholder 3"/>
          <p:cNvSpPr>
            <a:spLocks noGrp="1"/>
          </p:cNvSpPr>
          <p:nvPr>
            <p:ph type="sldNum" sz="quarter" idx="10"/>
          </p:nvPr>
        </p:nvSpPr>
        <p:spPr/>
        <p:txBody>
          <a:bodyPr/>
          <a:lstStyle/>
          <a:p>
            <a:fld id="{E5951856-4658-804D-B7D8-72863400D8A0}" type="slidenum">
              <a:rPr lang="en-US" smtClean="0"/>
              <a:t>10</a:t>
            </a:fld>
            <a:endParaRPr lang="en-US"/>
          </a:p>
        </p:txBody>
      </p:sp>
    </p:spTree>
    <p:extLst>
      <p:ext uri="{BB962C8B-B14F-4D97-AF65-F5344CB8AC3E}">
        <p14:creationId xmlns:p14="http://schemas.microsoft.com/office/powerpoint/2010/main" val="2257518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Routines are very useful and important in the sense that if child</a:t>
            </a:r>
            <a:r>
              <a:rPr lang="en-US" baseline="0" dirty="0" smtClean="0"/>
              <a:t> is not given a routine, he will develop a negative routine on his own. Routines must be reinforced consistently. Consistency is the key. Remind and correct the child until he is able to perform the routine independently. Everybody in the house should reinforce the routines together for consistency and the routine to work.</a:t>
            </a:r>
            <a:endParaRPr lang="en-SG" dirty="0"/>
          </a:p>
        </p:txBody>
      </p:sp>
      <p:sp>
        <p:nvSpPr>
          <p:cNvPr id="4" name="Slide Number Placeholder 3"/>
          <p:cNvSpPr>
            <a:spLocks noGrp="1"/>
          </p:cNvSpPr>
          <p:nvPr>
            <p:ph type="sldNum" sz="quarter" idx="10"/>
          </p:nvPr>
        </p:nvSpPr>
        <p:spPr/>
        <p:txBody>
          <a:bodyPr/>
          <a:lstStyle/>
          <a:p>
            <a:fld id="{E5951856-4658-804D-B7D8-72863400D8A0}" type="slidenum">
              <a:rPr lang="en-US" smtClean="0"/>
              <a:t>11</a:t>
            </a:fld>
            <a:endParaRPr lang="en-US"/>
          </a:p>
        </p:txBody>
      </p:sp>
    </p:spTree>
    <p:extLst>
      <p:ext uri="{BB962C8B-B14F-4D97-AF65-F5344CB8AC3E}">
        <p14:creationId xmlns:p14="http://schemas.microsoft.com/office/powerpoint/2010/main" val="39872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 regulation: </a:t>
            </a:r>
            <a:r>
              <a:rPr lang="en-SG" dirty="0" smtClean="0"/>
              <a:t>Self regulation is a natural ability that allows a person to be in control of their thoughts, feelings, impulses, and </a:t>
            </a:r>
            <a:r>
              <a:rPr lang="en-SG" dirty="0" err="1" smtClean="0"/>
              <a:t>behaviors</a:t>
            </a:r>
            <a:r>
              <a:rPr lang="en-SG" dirty="0" smtClean="0"/>
              <a:t>.  Self regulation also allows a person to adapt and alter their responses and </a:t>
            </a:r>
            <a:r>
              <a:rPr lang="en-SG" dirty="0" err="1" smtClean="0"/>
              <a:t>behaviors</a:t>
            </a:r>
            <a:r>
              <a:rPr lang="en-SG" dirty="0" smtClean="0"/>
              <a:t> to cater to specific life settings.  However, for some, self-regulation does not come so naturally.  That</a:t>
            </a:r>
            <a:r>
              <a:rPr lang="en-SG" baseline="0" dirty="0" smtClean="0"/>
              <a:t> is why social skills must be taught to inculcate self-regulation. I’ve broken social skills into 3 parts: requesting appropriately, protesting appropriately and commenting appropriately. Often when there is communication breakdown, chaos and disorder will take place. In teaching these 3 parts, there must be structure. </a:t>
            </a:r>
            <a:r>
              <a:rPr lang="en-SG" baseline="0" dirty="0" smtClean="0"/>
              <a:t>Requesting</a:t>
            </a:r>
            <a:r>
              <a:rPr lang="en-SG" baseline="0" dirty="0" smtClean="0"/>
              <a:t>…..Commenting…Protesting…Assertive</a:t>
            </a:r>
          </a:p>
          <a:p>
            <a:r>
              <a:rPr lang="en-SG" baseline="0" dirty="0" smtClean="0"/>
              <a:t>Either through formal learning formal learning, informal learning or incidental teaching. Describe each. Go from concrete to abstract. Role play to videos</a:t>
            </a:r>
            <a:endParaRPr lang="en-SG" dirty="0" smtClean="0"/>
          </a:p>
          <a:p>
            <a:endParaRPr lang="en-US" dirty="0" smtClean="0"/>
          </a:p>
          <a:p>
            <a:endParaRPr lang="en-SG" dirty="0" smtClean="0"/>
          </a:p>
          <a:p>
            <a:endParaRPr lang="en-US" dirty="0"/>
          </a:p>
        </p:txBody>
      </p:sp>
      <p:sp>
        <p:nvSpPr>
          <p:cNvPr id="4" name="Slide Number Placeholder 3"/>
          <p:cNvSpPr>
            <a:spLocks noGrp="1"/>
          </p:cNvSpPr>
          <p:nvPr>
            <p:ph type="sldNum" sz="quarter" idx="10"/>
          </p:nvPr>
        </p:nvSpPr>
        <p:spPr/>
        <p:txBody>
          <a:bodyPr/>
          <a:lstStyle/>
          <a:p>
            <a:fld id="{E5951856-4658-804D-B7D8-72863400D8A0}" type="slidenum">
              <a:rPr lang="en-US" smtClean="0"/>
              <a:t>2</a:t>
            </a:fld>
            <a:endParaRPr lang="en-US"/>
          </a:p>
        </p:txBody>
      </p:sp>
    </p:spTree>
    <p:extLst>
      <p:ext uri="{BB962C8B-B14F-4D97-AF65-F5344CB8AC3E}">
        <p14:creationId xmlns:p14="http://schemas.microsoft.com/office/powerpoint/2010/main" val="1543584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be able to self-regulate effectively whenever the child faces an issue, we got to </a:t>
            </a:r>
            <a:r>
              <a:rPr lang="en-US" baseline="0" dirty="0" smtClean="0"/>
              <a:t>practice </a:t>
            </a:r>
            <a:r>
              <a:rPr lang="en-US" baseline="0" dirty="0" smtClean="0"/>
              <a:t>these 3 steps and drill them in our teaching of social skills. Often we’ve heard the terms stop, think, </a:t>
            </a:r>
            <a:r>
              <a:rPr lang="en-US" baseline="0" dirty="0" smtClean="0"/>
              <a:t>do</a:t>
            </a:r>
            <a:endParaRPr lang="en-SG" dirty="0"/>
          </a:p>
        </p:txBody>
      </p:sp>
      <p:sp>
        <p:nvSpPr>
          <p:cNvPr id="4" name="Slide Number Placeholder 3"/>
          <p:cNvSpPr>
            <a:spLocks noGrp="1"/>
          </p:cNvSpPr>
          <p:nvPr>
            <p:ph type="sldNum" sz="quarter" idx="10"/>
          </p:nvPr>
        </p:nvSpPr>
        <p:spPr/>
        <p:txBody>
          <a:bodyPr/>
          <a:lstStyle/>
          <a:p>
            <a:fld id="{E5951856-4658-804D-B7D8-72863400D8A0}" type="slidenum">
              <a:rPr lang="en-US" smtClean="0"/>
              <a:t>3</a:t>
            </a:fld>
            <a:endParaRPr lang="en-US"/>
          </a:p>
        </p:txBody>
      </p:sp>
    </p:spTree>
    <p:extLst>
      <p:ext uri="{BB962C8B-B14F-4D97-AF65-F5344CB8AC3E}">
        <p14:creationId xmlns:p14="http://schemas.microsoft.com/office/powerpoint/2010/main" val="2706930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Stop: When we react instead of responding,</a:t>
            </a:r>
            <a:r>
              <a:rPr lang="en-US" baseline="0" dirty="0" smtClean="0"/>
              <a:t> impulsive and often regrettable decisions are made. When we response it shows that we act on our cognitive and affective capacity instead of emotional outburst</a:t>
            </a:r>
          </a:p>
          <a:p>
            <a:endParaRPr lang="en-US" baseline="0" dirty="0" smtClean="0"/>
          </a:p>
          <a:p>
            <a:r>
              <a:rPr lang="en-US" baseline="0" dirty="0" smtClean="0"/>
              <a:t>Think of the problem: When we breathe, touch the tip of </a:t>
            </a:r>
            <a:r>
              <a:rPr lang="en-US" baseline="0" dirty="0" err="1" smtClean="0"/>
              <a:t>yr</a:t>
            </a:r>
            <a:r>
              <a:rPr lang="en-US" baseline="0" dirty="0" smtClean="0"/>
              <a:t> tongue on the roof of the your mouth breathe in through your nose and exhale through your mouth slowly. Then visualize the problem in your mind. Think of the sequence which led to the issue in the first place</a:t>
            </a:r>
          </a:p>
          <a:p>
            <a:endParaRPr lang="en-US" baseline="0" dirty="0" smtClean="0"/>
          </a:p>
          <a:p>
            <a:r>
              <a:rPr lang="en-US" baseline="0" dirty="0" smtClean="0"/>
              <a:t>Say how you feel: now this the hardest part. Lots of people have difficulty in expressing their feelings. When we </a:t>
            </a:r>
            <a:r>
              <a:rPr lang="en-US" baseline="0" dirty="0" err="1" smtClean="0"/>
              <a:t>verbalise</a:t>
            </a:r>
            <a:r>
              <a:rPr lang="en-US" baseline="0" dirty="0" smtClean="0"/>
              <a:t> how we feel, actually half of the emotions we feel will be released . Don’t you feel better usually you after you say how you feel? Teach the child different vocabulary for feelings. You can teach using emotions picture cards to describe different feelings</a:t>
            </a:r>
            <a:endParaRPr lang="en-SG" dirty="0"/>
          </a:p>
        </p:txBody>
      </p:sp>
      <p:sp>
        <p:nvSpPr>
          <p:cNvPr id="4" name="Slide Number Placeholder 3"/>
          <p:cNvSpPr>
            <a:spLocks noGrp="1"/>
          </p:cNvSpPr>
          <p:nvPr>
            <p:ph type="sldNum" sz="quarter" idx="10"/>
          </p:nvPr>
        </p:nvSpPr>
        <p:spPr/>
        <p:txBody>
          <a:bodyPr/>
          <a:lstStyle/>
          <a:p>
            <a:fld id="{E5951856-4658-804D-B7D8-72863400D8A0}" type="slidenum">
              <a:rPr lang="en-US" smtClean="0"/>
              <a:t>4</a:t>
            </a:fld>
            <a:endParaRPr lang="en-US"/>
          </a:p>
        </p:txBody>
      </p:sp>
    </p:spTree>
    <p:extLst>
      <p:ext uri="{BB962C8B-B14F-4D97-AF65-F5344CB8AC3E}">
        <p14:creationId xmlns:p14="http://schemas.microsoft.com/office/powerpoint/2010/main" val="3995711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way to comment, protest appropriately is to be assertive. This one</a:t>
            </a:r>
            <a:r>
              <a:rPr lang="en-US" baseline="0" dirty="0" smtClean="0"/>
              <a:t> of the basic techniques in anger management</a:t>
            </a:r>
            <a:endParaRPr lang="en-US" dirty="0" smtClean="0"/>
          </a:p>
          <a:p>
            <a:endParaRPr lang="en-US" dirty="0" smtClean="0"/>
          </a:p>
          <a:p>
            <a:r>
              <a:rPr lang="en-US" dirty="0" smtClean="0"/>
              <a:t>Instead of being aggressive,</a:t>
            </a:r>
            <a:r>
              <a:rPr lang="en-US" baseline="0" dirty="0" smtClean="0"/>
              <a:t> we teach the student to be assertive by using the </a:t>
            </a:r>
            <a:r>
              <a:rPr lang="en-US" baseline="0" dirty="0" err="1" smtClean="0"/>
              <a:t>i</a:t>
            </a:r>
            <a:r>
              <a:rPr lang="en-US" baseline="0" dirty="0" smtClean="0"/>
              <a:t>-statement formula. In the case of my student, instead of kicking his classmates when provoked he should tell the other student: “ I feel angry when you make fun of me in the class because I don’t like others laughing at me. What I need you to do is stop or I will report to teacher.</a:t>
            </a:r>
          </a:p>
          <a:p>
            <a:endParaRPr lang="en-US" baseline="0" dirty="0" smtClean="0"/>
          </a:p>
          <a:p>
            <a:endParaRPr lang="en-US" baseline="0" dirty="0" smtClean="0"/>
          </a:p>
          <a:p>
            <a:r>
              <a:rPr lang="en-US" baseline="0" dirty="0" smtClean="0"/>
              <a:t>When you are assertive:</a:t>
            </a:r>
            <a:r>
              <a:rPr lang="en-SG" baseline="0" dirty="0" smtClean="0"/>
              <a:t> You stand up for yourself, you avoid being passive, you avoid being aggressive, you may get your needs met more often and others may respect you.</a:t>
            </a:r>
          </a:p>
          <a:p>
            <a:endParaRPr lang="en-US" baseline="0" dirty="0" smtClean="0"/>
          </a:p>
        </p:txBody>
      </p:sp>
      <p:sp>
        <p:nvSpPr>
          <p:cNvPr id="4" name="Slide Number Placeholder 3"/>
          <p:cNvSpPr>
            <a:spLocks noGrp="1"/>
          </p:cNvSpPr>
          <p:nvPr>
            <p:ph type="sldNum" sz="quarter" idx="10"/>
          </p:nvPr>
        </p:nvSpPr>
        <p:spPr/>
        <p:txBody>
          <a:bodyPr/>
          <a:lstStyle/>
          <a:p>
            <a:fld id="{E5951856-4658-804D-B7D8-72863400D8A0}" type="slidenum">
              <a:rPr lang="en-US" smtClean="0"/>
              <a:t>5</a:t>
            </a:fld>
            <a:endParaRPr lang="en-US"/>
          </a:p>
        </p:txBody>
      </p:sp>
    </p:spTree>
    <p:extLst>
      <p:ext uri="{BB962C8B-B14F-4D97-AF65-F5344CB8AC3E}">
        <p14:creationId xmlns:p14="http://schemas.microsoft.com/office/powerpoint/2010/main" val="345881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of the issue faced by my student in the case is his anger management due to his impulsivity. Here are some I called anger reducers to help you manage your anger:</a:t>
            </a:r>
          </a:p>
          <a:p>
            <a:endParaRPr lang="en-US" baseline="0" dirty="0" smtClean="0"/>
          </a:p>
          <a:p>
            <a:r>
              <a:rPr lang="en-US" b="1" baseline="0" dirty="0" smtClean="0"/>
              <a:t>Take deep breaths: </a:t>
            </a:r>
            <a:r>
              <a:rPr lang="en-US" baseline="0" dirty="0" smtClean="0"/>
              <a:t>Take a few slow deep breaths. Try to slow down your breathing. This anger reducer is most helpful when you are typically aggressive about your anger</a:t>
            </a:r>
          </a:p>
          <a:p>
            <a:r>
              <a:rPr lang="en-US" b="1" dirty="0" smtClean="0"/>
              <a:t>Think</a:t>
            </a:r>
            <a:r>
              <a:rPr lang="en-US" b="1" baseline="0" dirty="0" smtClean="0"/>
              <a:t> of the consequences</a:t>
            </a:r>
            <a:r>
              <a:rPr lang="en-US" baseline="0" dirty="0" smtClean="0"/>
              <a:t>: Think and visualize what might happen if you lose control. Elaborate</a:t>
            </a:r>
          </a:p>
          <a:p>
            <a:r>
              <a:rPr lang="en-US" b="1" dirty="0" smtClean="0"/>
              <a:t>Use self talk: </a:t>
            </a:r>
            <a:r>
              <a:rPr lang="en-US" dirty="0" smtClean="0"/>
              <a:t>If you are feeling like you are</a:t>
            </a:r>
            <a:r>
              <a:rPr lang="en-US" baseline="0" dirty="0" smtClean="0"/>
              <a:t> about to lose control, tell yourself to relax and calm down</a:t>
            </a:r>
          </a:p>
          <a:p>
            <a:r>
              <a:rPr lang="en-US" b="1" baseline="0" dirty="0" smtClean="0"/>
              <a:t>Count to 10: </a:t>
            </a:r>
            <a:r>
              <a:rPr lang="en-US" b="0" baseline="0" dirty="0" smtClean="0"/>
              <a:t>Count to 10 or more before you say or do anything. This will give you extra time to get back in control</a:t>
            </a:r>
          </a:p>
          <a:p>
            <a:r>
              <a:rPr lang="en-US" b="1" baseline="0" dirty="0" smtClean="0"/>
              <a:t>Listen to music: </a:t>
            </a:r>
            <a:r>
              <a:rPr lang="en-US" b="0" baseline="0" dirty="0" smtClean="0"/>
              <a:t>Music can calm us down. Turn on some fun upbeat music to lift your spirits</a:t>
            </a:r>
          </a:p>
          <a:p>
            <a:r>
              <a:rPr lang="en-US" b="1" baseline="0" dirty="0" smtClean="0"/>
              <a:t>Put yourself in other person’s shoes: </a:t>
            </a:r>
            <a:r>
              <a:rPr lang="en-US" b="0" baseline="0" dirty="0" smtClean="0"/>
              <a:t>When you are angry at another person, you can reduce your anger by thinking how you would feel if you were the other person</a:t>
            </a:r>
          </a:p>
          <a:p>
            <a:r>
              <a:rPr lang="en-US" b="1" baseline="0" dirty="0" smtClean="0"/>
              <a:t>Remove yourself from the situation: </a:t>
            </a:r>
            <a:r>
              <a:rPr lang="en-US" b="0" baseline="0" dirty="0" smtClean="0"/>
              <a:t>Walk away from yourself, not the other person</a:t>
            </a:r>
            <a:endParaRPr lang="en-US" b="1" baseline="0" dirty="0" smtClean="0"/>
          </a:p>
          <a:p>
            <a:endParaRPr lang="en-SG" dirty="0"/>
          </a:p>
        </p:txBody>
      </p:sp>
      <p:sp>
        <p:nvSpPr>
          <p:cNvPr id="4" name="Slide Number Placeholder 3"/>
          <p:cNvSpPr>
            <a:spLocks noGrp="1"/>
          </p:cNvSpPr>
          <p:nvPr>
            <p:ph type="sldNum" sz="quarter" idx="10"/>
          </p:nvPr>
        </p:nvSpPr>
        <p:spPr/>
        <p:txBody>
          <a:bodyPr/>
          <a:lstStyle/>
          <a:p>
            <a:fld id="{E5951856-4658-804D-B7D8-72863400D8A0}" type="slidenum">
              <a:rPr lang="en-US" smtClean="0"/>
              <a:t>6</a:t>
            </a:fld>
            <a:endParaRPr lang="en-US"/>
          </a:p>
        </p:txBody>
      </p:sp>
    </p:spTree>
    <p:extLst>
      <p:ext uri="{BB962C8B-B14F-4D97-AF65-F5344CB8AC3E}">
        <p14:creationId xmlns:p14="http://schemas.microsoft.com/office/powerpoint/2010/main" val="3820764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Visualise</a:t>
            </a:r>
            <a:r>
              <a:rPr lang="en-US" b="1" baseline="0" dirty="0" smtClean="0"/>
              <a:t> something positive: </a:t>
            </a:r>
            <a:r>
              <a:rPr lang="en-US" baseline="0" dirty="0" smtClean="0"/>
              <a:t>Picture something positive and relaxing in your mind. To calm yourself down picture your </a:t>
            </a:r>
            <a:r>
              <a:rPr lang="en-US" baseline="0" dirty="0" err="1" smtClean="0"/>
              <a:t>favourite</a:t>
            </a:r>
            <a:r>
              <a:rPr lang="en-US" baseline="0" dirty="0" smtClean="0"/>
              <a:t> place. It helps</a:t>
            </a:r>
          </a:p>
          <a:p>
            <a:r>
              <a:rPr lang="en-US" b="1" baseline="0" dirty="0" smtClean="0"/>
              <a:t>Get the facts first: </a:t>
            </a:r>
            <a:r>
              <a:rPr lang="en-US" baseline="0" dirty="0" smtClean="0"/>
              <a:t>Find out what really happened from a reliable source. Ask questions and listen with an open mind, so that you understand the facts clearly </a:t>
            </a:r>
          </a:p>
          <a:p>
            <a:r>
              <a:rPr lang="en-US" b="1" baseline="0" dirty="0" smtClean="0"/>
              <a:t>Plan ahead: </a:t>
            </a:r>
            <a:r>
              <a:rPr lang="en-US" baseline="0" dirty="0" smtClean="0"/>
              <a:t>If you know there is a certain situation or person that may trigger your anger, plan ahead to avoid the situation</a:t>
            </a:r>
          </a:p>
          <a:p>
            <a:r>
              <a:rPr lang="en-US" b="1" baseline="0" dirty="0" smtClean="0"/>
              <a:t>Participate in physical activity: </a:t>
            </a:r>
            <a:r>
              <a:rPr lang="en-US" baseline="0" dirty="0" smtClean="0"/>
              <a:t>Physical activity can help release negative energy in a positive way. Law of conversion</a:t>
            </a:r>
          </a:p>
          <a:p>
            <a:r>
              <a:rPr lang="en-US" b="1" baseline="0" dirty="0" smtClean="0"/>
              <a:t>Talk to a friend: </a:t>
            </a:r>
            <a:r>
              <a:rPr lang="en-US" baseline="0" dirty="0" smtClean="0"/>
              <a:t>sometimes talking to a friend can help you calm down by taking your mind off how angry you are</a:t>
            </a:r>
          </a:p>
          <a:p>
            <a:r>
              <a:rPr lang="en-US" b="1" baseline="0" dirty="0" smtClean="0"/>
              <a:t>Find a distraction. </a:t>
            </a:r>
            <a:r>
              <a:rPr lang="en-US" baseline="0" dirty="0" smtClean="0"/>
              <a:t>This means getting involved in a positive activity to help you think about something besides your anger for a while like watching a movie or reading a book </a:t>
            </a:r>
          </a:p>
          <a:p>
            <a:r>
              <a:rPr lang="en-US" b="1" baseline="0" dirty="0" smtClean="0"/>
              <a:t>Write to someone: </a:t>
            </a:r>
            <a:r>
              <a:rPr lang="en-US" baseline="0" dirty="0" smtClean="0"/>
              <a:t>Sometimes we are angry we are not comfortable talking about it. A great way to share your feelings is to write a letter to someone</a:t>
            </a:r>
          </a:p>
          <a:p>
            <a:r>
              <a:rPr lang="en-US" b="1" i="0" baseline="0" dirty="0" smtClean="0"/>
              <a:t>Use the 20-year rule: </a:t>
            </a:r>
            <a:r>
              <a:rPr lang="en-US" baseline="0" dirty="0" smtClean="0"/>
              <a:t>In 20 years time will this issue make a difference in my life? Don’t sweat the small </a:t>
            </a:r>
            <a:r>
              <a:rPr lang="en-US" baseline="0" dirty="0" err="1" smtClean="0"/>
              <a:t>suff</a:t>
            </a:r>
            <a:endParaRPr lang="en-SG" dirty="0"/>
          </a:p>
        </p:txBody>
      </p:sp>
      <p:sp>
        <p:nvSpPr>
          <p:cNvPr id="4" name="Slide Number Placeholder 3"/>
          <p:cNvSpPr>
            <a:spLocks noGrp="1"/>
          </p:cNvSpPr>
          <p:nvPr>
            <p:ph type="sldNum" sz="quarter" idx="10"/>
          </p:nvPr>
        </p:nvSpPr>
        <p:spPr/>
        <p:txBody>
          <a:bodyPr/>
          <a:lstStyle/>
          <a:p>
            <a:fld id="{E5951856-4658-804D-B7D8-72863400D8A0}" type="slidenum">
              <a:rPr lang="en-US" smtClean="0"/>
              <a:t>7</a:t>
            </a:fld>
            <a:endParaRPr lang="en-US"/>
          </a:p>
        </p:txBody>
      </p:sp>
    </p:spTree>
    <p:extLst>
      <p:ext uri="{BB962C8B-B14F-4D97-AF65-F5344CB8AC3E}">
        <p14:creationId xmlns:p14="http://schemas.microsoft.com/office/powerpoint/2010/main" val="2913636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Be specific</a:t>
            </a:r>
            <a:r>
              <a:rPr lang="en-US" baseline="0" dirty="0" smtClean="0"/>
              <a:t> in the praises. Do not just say </a:t>
            </a:r>
            <a:r>
              <a:rPr lang="en-US" baseline="0" dirty="0" err="1" smtClean="0"/>
              <a:t>Gd</a:t>
            </a:r>
            <a:r>
              <a:rPr lang="en-US" baseline="0" dirty="0" smtClean="0"/>
              <a:t> Job but praise specifically on the actions or good </a:t>
            </a:r>
            <a:r>
              <a:rPr lang="en-US" baseline="0" dirty="0" err="1" smtClean="0"/>
              <a:t>behaviour</a:t>
            </a:r>
            <a:r>
              <a:rPr lang="en-US" baseline="0" dirty="0" smtClean="0"/>
              <a:t> of the child</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Know the child’s present ability before setting the expectations. Do not compare because every child  different with own unique abilities. Low self esteem</a:t>
            </a:r>
          </a:p>
          <a:p>
            <a:pPr marL="171450" indent="-171450">
              <a:buFont typeface="Arial" pitchFamily="34" charset="0"/>
              <a:buChar char="•"/>
            </a:pPr>
            <a:r>
              <a:rPr lang="en-US" baseline="0" dirty="0" smtClean="0"/>
              <a:t>Engage in sports or exercises to channel the energy into acceptable venues</a:t>
            </a:r>
            <a:endParaRPr lang="en-SG" dirty="0"/>
          </a:p>
        </p:txBody>
      </p:sp>
      <p:sp>
        <p:nvSpPr>
          <p:cNvPr id="4" name="Slide Number Placeholder 3"/>
          <p:cNvSpPr>
            <a:spLocks noGrp="1"/>
          </p:cNvSpPr>
          <p:nvPr>
            <p:ph type="sldNum" sz="quarter" idx="10"/>
          </p:nvPr>
        </p:nvSpPr>
        <p:spPr/>
        <p:txBody>
          <a:bodyPr/>
          <a:lstStyle/>
          <a:p>
            <a:fld id="{C908A637-E75F-4860-A6F4-74D48BFA83FE}" type="slidenum">
              <a:rPr lang="en-SG" smtClean="0"/>
              <a:pPr/>
              <a:t>8</a:t>
            </a:fld>
            <a:endParaRPr lang="en-SG"/>
          </a:p>
        </p:txBody>
      </p:sp>
    </p:spTree>
    <p:extLst>
      <p:ext uri="{BB962C8B-B14F-4D97-AF65-F5344CB8AC3E}">
        <p14:creationId xmlns:p14="http://schemas.microsoft.com/office/powerpoint/2010/main" val="904996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Make sure the</a:t>
            </a:r>
            <a:r>
              <a:rPr lang="en-US" baseline="0" dirty="0" smtClean="0"/>
              <a:t> child’s table is cluttered free and only </a:t>
            </a:r>
            <a:r>
              <a:rPr lang="en-US" baseline="0" dirty="0" smtClean="0"/>
              <a:t>necessary </a:t>
            </a:r>
            <a:r>
              <a:rPr lang="en-US" baseline="0" dirty="0" smtClean="0"/>
              <a:t>items on the table and sit child away from any distraction in the home</a:t>
            </a:r>
          </a:p>
          <a:p>
            <a:pPr marL="171450" indent="-171450">
              <a:buFont typeface="Arial" pitchFamily="34" charset="0"/>
              <a:buChar char="•"/>
            </a:pPr>
            <a:r>
              <a:rPr lang="en-SG" baseline="0" dirty="0" smtClean="0"/>
              <a:t>Get the child's attention.</a:t>
            </a:r>
          </a:p>
          <a:p>
            <a:pPr marL="0" indent="0">
              <a:buFont typeface="Arial" pitchFamily="34" charset="0"/>
              <a:buNone/>
            </a:pPr>
            <a:r>
              <a:rPr lang="en-SG" baseline="0" dirty="0" smtClean="0"/>
              <a:t>Speak in clear and concise statements that are easy to understand.</a:t>
            </a:r>
          </a:p>
          <a:p>
            <a:pPr marL="0" indent="0">
              <a:buFont typeface="Arial" pitchFamily="34" charset="0"/>
              <a:buNone/>
            </a:pPr>
            <a:r>
              <a:rPr lang="en-SG" baseline="0" dirty="0" smtClean="0"/>
              <a:t>Get the child to repeat back the instructions to ensure he has heard it correctly.</a:t>
            </a:r>
          </a:p>
          <a:p>
            <a:pPr marL="0" indent="0">
              <a:buFont typeface="Arial" pitchFamily="34" charset="0"/>
              <a:buNone/>
            </a:pPr>
            <a:r>
              <a:rPr lang="en-SG" baseline="0" dirty="0" smtClean="0"/>
              <a:t>Use non-verbal signals to get attention such as a tap on the shoulder or desk</a:t>
            </a:r>
          </a:p>
          <a:p>
            <a:pPr marL="0" indent="0">
              <a:buFont typeface="Arial" pitchFamily="34" charset="0"/>
              <a:buNone/>
            </a:pPr>
            <a:r>
              <a:rPr lang="en-SG" baseline="0" dirty="0" smtClean="0"/>
              <a:t>Get the child to put up his hand before speaking</a:t>
            </a:r>
          </a:p>
          <a:p>
            <a:pPr marL="0" indent="0">
              <a:buFont typeface="Arial" pitchFamily="34" charset="0"/>
              <a:buNone/>
            </a:pPr>
            <a:endParaRPr lang="en-US" baseline="0" dirty="0" smtClean="0"/>
          </a:p>
          <a:p>
            <a:pPr marL="0" indent="0">
              <a:buFont typeface="Arial" pitchFamily="34" charset="0"/>
              <a:buNone/>
            </a:pPr>
            <a:r>
              <a:rPr lang="en-US" baseline="0" dirty="0" smtClean="0"/>
              <a:t>Remember to give breaks in between period of work</a:t>
            </a:r>
          </a:p>
          <a:p>
            <a:pPr marL="0" indent="0">
              <a:buFont typeface="Arial" pitchFamily="34" charset="0"/>
              <a:buNone/>
            </a:pPr>
            <a:endParaRPr lang="en-US" baseline="0" dirty="0" smtClean="0"/>
          </a:p>
          <a:p>
            <a:pPr marL="0" indent="0">
              <a:buFont typeface="Arial" pitchFamily="34" charset="0"/>
              <a:buNone/>
            </a:pPr>
            <a:r>
              <a:rPr lang="en-US" baseline="0" dirty="0" smtClean="0"/>
              <a:t>Time out should be given at a long period of time. Get the child to reflect on his </a:t>
            </a:r>
            <a:r>
              <a:rPr lang="en-US" baseline="0" dirty="0" err="1" smtClean="0"/>
              <a:t>behaviour</a:t>
            </a:r>
            <a:r>
              <a:rPr lang="en-US" baseline="0" dirty="0" smtClean="0"/>
              <a:t> after the timeout and how his actions affect himself and others</a:t>
            </a:r>
            <a:endParaRPr lang="en-SG" baseline="0" dirty="0" smtClean="0"/>
          </a:p>
          <a:p>
            <a:pPr marL="171450" indent="-171450">
              <a:buFont typeface="Arial" pitchFamily="34" charset="0"/>
              <a:buChar char="•"/>
            </a:pPr>
            <a:endParaRPr lang="en-SG" dirty="0"/>
          </a:p>
        </p:txBody>
      </p:sp>
      <p:sp>
        <p:nvSpPr>
          <p:cNvPr id="4" name="Slide Number Placeholder 3"/>
          <p:cNvSpPr>
            <a:spLocks noGrp="1"/>
          </p:cNvSpPr>
          <p:nvPr>
            <p:ph type="sldNum" sz="quarter" idx="10"/>
          </p:nvPr>
        </p:nvSpPr>
        <p:spPr/>
        <p:txBody>
          <a:bodyPr/>
          <a:lstStyle/>
          <a:p>
            <a:fld id="{E5951856-4658-804D-B7D8-72863400D8A0}" type="slidenum">
              <a:rPr lang="en-US" smtClean="0"/>
              <a:t>9</a:t>
            </a:fld>
            <a:endParaRPr lang="en-US"/>
          </a:p>
        </p:txBody>
      </p:sp>
    </p:spTree>
    <p:extLst>
      <p:ext uri="{BB962C8B-B14F-4D97-AF65-F5344CB8AC3E}">
        <p14:creationId xmlns:p14="http://schemas.microsoft.com/office/powerpoint/2010/main" val="1623816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778F24D-EB19-4AE0-B015-2BEA6D5224F2}" type="datetimeFigureOut">
              <a:rPr lang="en-US" smtClean="0"/>
              <a:t>10/16/2014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D57B0AA-AC8E-4463-ADAC-E87D09B82E4F}"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78F24D-EB19-4AE0-B015-2BEA6D5224F2}" type="datetimeFigureOut">
              <a:rPr lang="en-US" smtClean="0"/>
              <a:t>10/16/2014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190D9BD3-E57B-4194-A545-2804EB95D970}"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78F24D-EB19-4AE0-B015-2BEA6D5224F2}" type="datetimeFigureOut">
              <a:rPr lang="en-US" smtClean="0"/>
              <a:t>10/16/2014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778F24D-EB19-4AE0-B015-2BEA6D5224F2}" type="datetimeFigureOut">
              <a:rPr lang="en-US" smtClean="0"/>
              <a:t>10/16/2014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190D9BD3-E57B-4194-A545-2804EB95D970}"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778F24D-EB19-4AE0-B015-2BEA6D5224F2}" type="datetimeFigureOut">
              <a:rPr lang="en-US" smtClean="0"/>
              <a:t>10/16/2014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90D9BD3-E57B-4194-A545-2804EB95D970}"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778F24D-EB19-4AE0-B015-2BEA6D5224F2}" type="datetimeFigureOut">
              <a:rPr lang="en-US" smtClean="0"/>
              <a:t>10/16/2014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778F24D-EB19-4AE0-B015-2BEA6D5224F2}" type="datetimeFigureOut">
              <a:rPr lang="en-US" smtClean="0"/>
              <a:t>10/16/2014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190D9BD3-E57B-4194-A545-2804EB95D970}"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778F24D-EB19-4AE0-B015-2BEA6D5224F2}" type="datetimeFigureOut">
              <a:rPr lang="en-US" smtClean="0"/>
              <a:t>10/16/2014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190D9BD3-E57B-4194-A545-2804EB95D97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778F24D-EB19-4AE0-B015-2BEA6D5224F2}" type="datetimeFigureOut">
              <a:rPr lang="en-US" smtClean="0"/>
              <a:t>10/16/2014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90D9BD3-E57B-4194-A545-2804EB95D97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90D9BD3-E57B-4194-A545-2804EB95D970}"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778F24D-EB19-4AE0-B015-2BEA6D5224F2}" type="datetimeFigureOut">
              <a:rPr lang="en-US" smtClean="0"/>
              <a:t>10/16/2014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190D9BD3-E57B-4194-A545-2804EB95D970}"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778F24D-EB19-4AE0-B015-2BEA6D5224F2}" type="datetimeFigureOut">
              <a:rPr lang="en-US" smtClean="0"/>
              <a:t>10/16/2014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778F24D-EB19-4AE0-B015-2BEA6D5224F2}" type="datetimeFigureOut">
              <a:rPr lang="en-US" smtClean="0"/>
              <a:t>10/16/2014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90D9BD3-E57B-4194-A545-2804EB95D970}"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png"/><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microsoft.com/office/2007/relationships/hdphoto" Target="../media/hdphoto2.wdp"/><Relationship Id="rId10" Type="http://schemas.microsoft.com/office/2007/relationships/diagramDrawing" Target="../diagrams/drawing1.xml"/><Relationship Id="rId4" Type="http://schemas.openxmlformats.org/officeDocument/2006/relationships/image" Target="../media/image5.png"/><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microsoft.com/office/2007/relationships/hdphoto" Target="../media/hdphoto3.wdp"/><Relationship Id="rId4" Type="http://schemas.openxmlformats.org/officeDocument/2006/relationships/diagramLayout" Target="../diagrams/layout2.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4.png"/><Relationship Id="rId4" Type="http://schemas.openxmlformats.org/officeDocument/2006/relationships/diagramLayout" Target="../diagrams/layout3.xml"/><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6.wdp"/></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6208691" y="693731"/>
            <a:ext cx="2181470" cy="2639668"/>
          </a:xfrm>
          <a:prstGeom prst="ellipse">
            <a:avLst/>
          </a:prstGeom>
          <a:ln w="63500" cap="rnd">
            <a:solidFill>
              <a:srgbClr val="333333"/>
            </a:solidFill>
          </a:ln>
          <a:effectLst>
            <a:glow rad="355600">
              <a:srgbClr val="800080">
                <a:alpha val="61000"/>
              </a:srgb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2" name="TextBox 21"/>
          <p:cNvSpPr txBox="1"/>
          <p:nvPr/>
        </p:nvSpPr>
        <p:spPr>
          <a:xfrm>
            <a:off x="3492362" y="3607575"/>
            <a:ext cx="184666" cy="369332"/>
          </a:xfrm>
          <a:prstGeom prst="rect">
            <a:avLst/>
          </a:prstGeom>
          <a:noFill/>
        </p:spPr>
        <p:txBody>
          <a:bodyPr wrap="none" rtlCol="0">
            <a:spAutoFit/>
          </a:bodyPr>
          <a:lstStyle/>
          <a:p>
            <a:endParaRPr lang="en-US" dirty="0"/>
          </a:p>
        </p:txBody>
      </p:sp>
      <p:sp>
        <p:nvSpPr>
          <p:cNvPr id="23" name="TextBox 22"/>
          <p:cNvSpPr txBox="1"/>
          <p:nvPr/>
        </p:nvSpPr>
        <p:spPr>
          <a:xfrm>
            <a:off x="3636675" y="3333399"/>
            <a:ext cx="184666" cy="369332"/>
          </a:xfrm>
          <a:prstGeom prst="rect">
            <a:avLst/>
          </a:prstGeom>
          <a:noFill/>
        </p:spPr>
        <p:txBody>
          <a:bodyPr wrap="none" rtlCol="0">
            <a:spAutoFit/>
          </a:bodyPr>
          <a:lstStyle/>
          <a:p>
            <a:endParaRPr lang="en-US" dirty="0"/>
          </a:p>
        </p:txBody>
      </p:sp>
      <p:sp>
        <p:nvSpPr>
          <p:cNvPr id="6" name="Title 1"/>
          <p:cNvSpPr>
            <a:spLocks noGrp="1"/>
          </p:cNvSpPr>
          <p:nvPr>
            <p:ph type="title"/>
          </p:nvPr>
        </p:nvSpPr>
        <p:spPr>
          <a:xfrm>
            <a:off x="155437" y="3333399"/>
            <a:ext cx="7759734" cy="2622896"/>
          </a:xfrm>
        </p:spPr>
        <p:txBody>
          <a:bodyPr>
            <a:normAutofit/>
          </a:bodyPr>
          <a:lstStyle/>
          <a:p>
            <a:pPr algn="l"/>
            <a:r>
              <a:rPr lang="en-US" sz="8000" dirty="0" smtClean="0">
                <a:solidFill>
                  <a:srgbClr val="415B5C"/>
                </a:solidFill>
              </a:rPr>
              <a:t>Strategies for Parents</a:t>
            </a:r>
            <a:endParaRPr lang="en-SG" sz="8000" dirty="0">
              <a:solidFill>
                <a:srgbClr val="415B5C"/>
              </a:solidFill>
            </a:endParaRPr>
          </a:p>
        </p:txBody>
      </p:sp>
      <p:pic>
        <p:nvPicPr>
          <p:cNvPr id="7" name="Picture 6"/>
          <p:cNvPicPr>
            <a:picLocks noChangeAspect="1"/>
          </p:cNvPicPr>
          <p:nvPr/>
        </p:nvPicPr>
        <p:blipFill>
          <a:blip r:embed="rId4"/>
          <a:stretch>
            <a:fillRect/>
          </a:stretch>
        </p:blipFill>
        <p:spPr>
          <a:xfrm>
            <a:off x="7915171" y="5703091"/>
            <a:ext cx="997931" cy="962581"/>
          </a:xfrm>
          <a:prstGeom prst="rect">
            <a:avLst/>
          </a:prstGeom>
          <a:ln>
            <a:noFill/>
          </a:ln>
          <a:effectLst>
            <a:softEdge rad="112500"/>
          </a:effectLst>
        </p:spPr>
      </p:pic>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backgroundRemoval t="0" b="98361" l="0" r="100000">
                        <a14:foregroundMark x1="14078" y1="49590" x2="14078" y2="49590"/>
                        <a14:foregroundMark x1="13107" y1="31967" x2="13107" y2="31967"/>
                        <a14:foregroundMark x1="52913" y1="83607" x2="52913" y2="83607"/>
                        <a14:foregroundMark x1="55340" y1="89344" x2="55340" y2="89344"/>
                        <a14:foregroundMark x1="56796" y1="94672" x2="56796" y2="94672"/>
                        <a14:foregroundMark x1="23786" y1="17623" x2="23786" y2="17623"/>
                        <a14:foregroundMark x1="46117" y1="12295" x2="46117" y2="12295"/>
                        <a14:foregroundMark x1="72330" y1="14754" x2="72330" y2="14754"/>
                        <a14:foregroundMark x1="87379" y1="27049" x2="87379" y2="27049"/>
                        <a14:foregroundMark x1="90777" y1="45902" x2="90777" y2="45902"/>
                      </a14:backgroundRemoval>
                    </a14:imgEffect>
                  </a14:imgLayer>
                </a14:imgProps>
              </a:ext>
            </a:extLst>
          </a:blip>
          <a:stretch>
            <a:fillRect/>
          </a:stretch>
        </p:blipFill>
        <p:spPr>
          <a:xfrm rot="21410788">
            <a:off x="2578746" y="1120483"/>
            <a:ext cx="1827232" cy="2164294"/>
          </a:xfrm>
          <a:prstGeom prst="rect">
            <a:avLst/>
          </a:prstGeom>
        </p:spPr>
      </p:pic>
    </p:spTree>
    <p:extLst>
      <p:ext uri="{BB962C8B-B14F-4D97-AF65-F5344CB8AC3E}">
        <p14:creationId xmlns:p14="http://schemas.microsoft.com/office/powerpoint/2010/main" val="36947420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ote-paper.bmp"/>
          <p:cNvPicPr>
            <a:picLocks noChangeAspect="1"/>
          </p:cNvPicPr>
          <p:nvPr/>
        </p:nvPicPr>
        <p:blipFill>
          <a:blip r:embed="rId4" cstate="print">
            <a:duotone>
              <a:schemeClr val="bg2">
                <a:shade val="45000"/>
                <a:satMod val="135000"/>
              </a:schemeClr>
              <a:prstClr val="white"/>
            </a:duotone>
          </a:blip>
          <a:stretch>
            <a:fillRect/>
          </a:stretch>
        </p:blipFill>
        <p:spPr>
          <a:xfrm>
            <a:off x="-540568" y="0"/>
            <a:ext cx="10297144" cy="7389440"/>
          </a:xfrm>
          <a:prstGeom prst="rect">
            <a:avLst/>
          </a:prstGeom>
        </p:spPr>
      </p:pic>
      <p:sp>
        <p:nvSpPr>
          <p:cNvPr id="5" name="Rectangle 4"/>
          <p:cNvSpPr/>
          <p:nvPr/>
        </p:nvSpPr>
        <p:spPr>
          <a:xfrm>
            <a:off x="1403648" y="2564904"/>
            <a:ext cx="7416824" cy="3808735"/>
          </a:xfrm>
          <a:prstGeom prst="rect">
            <a:avLst/>
          </a:prstGeom>
        </p:spPr>
        <p:txBody>
          <a:bodyPr wrap="square">
            <a:spAutoFit/>
          </a:bodyPr>
          <a:lstStyle/>
          <a:p>
            <a:pPr>
              <a:lnSpc>
                <a:spcPct val="150000"/>
              </a:lnSpc>
              <a:buFont typeface="Wingdings" pitchFamily="2" charset="2"/>
              <a:buChar char="v"/>
            </a:pPr>
            <a:r>
              <a:rPr lang="en-US" dirty="0" smtClean="0"/>
              <a:t> Schedule placed on the room where child places his bag: </a:t>
            </a:r>
          </a:p>
          <a:p>
            <a:pPr>
              <a:lnSpc>
                <a:spcPct val="150000"/>
              </a:lnSpc>
              <a:buClr>
                <a:schemeClr val="tx1"/>
              </a:buClr>
              <a:buFont typeface="Wingdings" pitchFamily="2" charset="2"/>
              <a:buChar char="q"/>
            </a:pPr>
            <a:r>
              <a:rPr lang="en-US" dirty="0" smtClean="0">
                <a:effectLst>
                  <a:outerShdw blurRad="38100" dist="38100" dir="2700000" algn="tl">
                    <a:srgbClr val="000000">
                      <a:alpha val="43137"/>
                    </a:srgbClr>
                  </a:outerShdw>
                </a:effectLst>
              </a:rPr>
              <a:t> Have you sorted the books/ files necessary for tomorrow ?</a:t>
            </a:r>
          </a:p>
          <a:p>
            <a:pPr>
              <a:lnSpc>
                <a:spcPct val="150000"/>
              </a:lnSpc>
              <a:buClr>
                <a:schemeClr val="tx1"/>
              </a:buClr>
              <a:buFont typeface="Wingdings" pitchFamily="2" charset="2"/>
              <a:buChar char="q"/>
            </a:pPr>
            <a:r>
              <a:rPr lang="en-US" dirty="0" smtClean="0">
                <a:effectLst>
                  <a:outerShdw blurRad="38100" dist="38100" dir="2700000" algn="tl">
                    <a:srgbClr val="000000">
                      <a:alpha val="43137"/>
                    </a:srgbClr>
                  </a:outerShdw>
                </a:effectLst>
              </a:rPr>
              <a:t> Is your pencil case with you?</a:t>
            </a:r>
          </a:p>
          <a:p>
            <a:pPr>
              <a:lnSpc>
                <a:spcPct val="150000"/>
              </a:lnSpc>
              <a:buClr>
                <a:schemeClr val="tx1"/>
              </a:buClr>
              <a:buFont typeface="Wingdings" pitchFamily="2" charset="2"/>
              <a:buChar char="q"/>
            </a:pPr>
            <a:r>
              <a:rPr lang="en-US" dirty="0" smtClean="0">
                <a:effectLst>
                  <a:outerShdw blurRad="38100" dist="38100" dir="2700000" algn="tl">
                    <a:srgbClr val="000000">
                      <a:alpha val="43137"/>
                    </a:srgbClr>
                  </a:outerShdw>
                </a:effectLst>
              </a:rPr>
              <a:t> Place the files in the bag.</a:t>
            </a:r>
          </a:p>
          <a:p>
            <a:pPr>
              <a:lnSpc>
                <a:spcPct val="150000"/>
              </a:lnSpc>
              <a:buClr>
                <a:schemeClr val="tx1"/>
              </a:buClr>
              <a:buFont typeface="Wingdings" pitchFamily="2" charset="2"/>
              <a:buChar char="q"/>
            </a:pPr>
            <a:r>
              <a:rPr lang="en-US" dirty="0" smtClean="0">
                <a:effectLst>
                  <a:outerShdw blurRad="38100" dist="38100" dir="2700000" algn="tl">
                    <a:srgbClr val="000000">
                      <a:alpha val="43137"/>
                    </a:srgbClr>
                  </a:outerShdw>
                </a:effectLst>
              </a:rPr>
              <a:t> Place books into the bag.</a:t>
            </a:r>
          </a:p>
          <a:p>
            <a:pPr>
              <a:lnSpc>
                <a:spcPct val="150000"/>
              </a:lnSpc>
              <a:buClr>
                <a:schemeClr val="tx1"/>
              </a:buClr>
              <a:buFont typeface="Wingdings" pitchFamily="2" charset="2"/>
              <a:buChar char="q"/>
            </a:pPr>
            <a:r>
              <a:rPr lang="en-US" dirty="0" smtClean="0">
                <a:effectLst>
                  <a:outerShdw blurRad="38100" dist="38100" dir="2700000" algn="tl">
                    <a:srgbClr val="000000">
                      <a:alpha val="43137"/>
                    </a:srgbClr>
                  </a:outerShdw>
                </a:effectLst>
              </a:rPr>
              <a:t> Place pencil case into the bag. </a:t>
            </a:r>
          </a:p>
          <a:p>
            <a:pPr>
              <a:lnSpc>
                <a:spcPct val="150000"/>
              </a:lnSpc>
              <a:buClr>
                <a:schemeClr val="tx1"/>
              </a:buClr>
              <a:buFont typeface="Wingdings" pitchFamily="2" charset="2"/>
              <a:buChar char="q"/>
            </a:pPr>
            <a:r>
              <a:rPr lang="en-US" dirty="0" smtClean="0">
                <a:effectLst>
                  <a:outerShdw blurRad="38100" dist="38100" dir="2700000" algn="tl">
                    <a:srgbClr val="000000">
                      <a:alpha val="43137"/>
                    </a:srgbClr>
                  </a:outerShdw>
                </a:effectLst>
              </a:rPr>
              <a:t> Finish.</a:t>
            </a:r>
          </a:p>
          <a:p>
            <a:pPr>
              <a:lnSpc>
                <a:spcPct val="150000"/>
              </a:lnSpc>
              <a:buClr>
                <a:schemeClr val="tx1"/>
              </a:buClr>
              <a:buFont typeface="Wingdings" pitchFamily="2" charset="2"/>
              <a:buChar char="v"/>
            </a:pPr>
            <a:r>
              <a:rPr lang="en-US" dirty="0" smtClean="0"/>
              <a:t> Parent ticks off each section upon completion</a:t>
            </a:r>
          </a:p>
          <a:p>
            <a:pPr>
              <a:lnSpc>
                <a:spcPct val="150000"/>
              </a:lnSpc>
              <a:buClr>
                <a:schemeClr val="tx1"/>
              </a:buClr>
              <a:buFont typeface="Wingdings" pitchFamily="2" charset="2"/>
              <a:buChar char="v"/>
            </a:pPr>
            <a:r>
              <a:rPr lang="en-US" dirty="0" smtClean="0"/>
              <a:t> End of schedule must be marked by </a:t>
            </a:r>
            <a:r>
              <a:rPr lang="en-US" b="1" dirty="0" smtClean="0">
                <a:solidFill>
                  <a:sysClr val="windowText" lastClr="000000"/>
                </a:solidFill>
              </a:rPr>
              <a:t>‘Finish</a:t>
            </a:r>
            <a:r>
              <a:rPr lang="en-US" dirty="0" smtClean="0">
                <a:solidFill>
                  <a:sysClr val="windowText" lastClr="000000"/>
                </a:solidFill>
              </a:rPr>
              <a:t>’</a:t>
            </a:r>
          </a:p>
        </p:txBody>
      </p:sp>
      <p:sp>
        <p:nvSpPr>
          <p:cNvPr id="6" name="Title 1"/>
          <p:cNvSpPr>
            <a:spLocks noGrp="1"/>
          </p:cNvSpPr>
          <p:nvPr>
            <p:ph type="title"/>
          </p:nvPr>
        </p:nvSpPr>
        <p:spPr>
          <a:xfrm>
            <a:off x="457200" y="274638"/>
            <a:ext cx="8229600" cy="1143000"/>
          </a:xfrm>
        </p:spPr>
        <p:txBody>
          <a:bodyPr/>
          <a:lstStyle/>
          <a:p>
            <a:r>
              <a:rPr lang="en-US" dirty="0" smtClean="0"/>
              <a:t>Example: Visual Schedule/Work Plan</a:t>
            </a:r>
            <a:endParaRPr lang="en-SG" dirty="0"/>
          </a:p>
        </p:txBody>
      </p:sp>
      <p:sp>
        <p:nvSpPr>
          <p:cNvPr id="7" name="Title 1"/>
          <p:cNvSpPr txBox="1">
            <a:spLocks/>
          </p:cNvSpPr>
          <p:nvPr/>
        </p:nvSpPr>
        <p:spPr>
          <a:xfrm>
            <a:off x="683568" y="1412776"/>
            <a:ext cx="8229600" cy="558123"/>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noProof="0" dirty="0" smtClean="0">
                <a:ln>
                  <a:noFill/>
                </a:ln>
                <a:solidFill>
                  <a:schemeClr val="tx2"/>
                </a:solidFill>
                <a:effectLst>
                  <a:glow rad="228600">
                    <a:srgbClr val="FFFF00">
                      <a:alpha val="40000"/>
                    </a:srgbClr>
                  </a:glow>
                  <a:outerShdw blurRad="31750" dist="25400" dir="5400000" algn="tl" rotWithShape="0">
                    <a:srgbClr val="000000">
                      <a:alpha val="25000"/>
                    </a:srgbClr>
                  </a:outerShdw>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noProof="0" dirty="0" smtClean="0">
                <a:ln>
                  <a:noFill/>
                </a:ln>
                <a:solidFill>
                  <a:schemeClr val="tx2"/>
                </a:solidFill>
                <a:effectLst>
                  <a:glow rad="228600">
                    <a:srgbClr val="FFFF00">
                      <a:alpha val="40000"/>
                    </a:srgbClr>
                  </a:glow>
                  <a:outerShdw blurRad="31750" dist="25400" dir="5400000" algn="tl" rotWithShape="0">
                    <a:srgbClr val="000000">
                      <a:alpha val="25000"/>
                    </a:srgbClr>
                  </a:outerShdw>
                </a:effectLst>
                <a:uLnTx/>
                <a:uFillTx/>
                <a:latin typeface="+mj-lt"/>
                <a:ea typeface="+mj-ea"/>
                <a:cs typeface="+mj-cs"/>
              </a:rPr>
              <a:t>Packing of School Bag</a:t>
            </a:r>
            <a:endParaRPr kumimoji="0" lang="en-SG" sz="3200" b="1" i="0" u="none" strike="noStrike" kern="1200" cap="none" spc="0" normalizeH="0" baseline="0" noProof="0" dirty="0">
              <a:ln>
                <a:noFill/>
              </a:ln>
              <a:solidFill>
                <a:schemeClr val="tx2"/>
              </a:solidFill>
              <a:effectLst>
                <a:glow rad="228600">
                  <a:srgbClr val="FFFF00">
                    <a:alpha val="40000"/>
                  </a:srgbClr>
                </a:glow>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val="1295296106"/>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1"/>
                                          </p:val>
                                        </p:tav>
                                        <p:tav tm="100000">
                                          <p:val>
                                            <p:strVal val="#ppt_x"/>
                                          </p:val>
                                        </p:tav>
                                      </p:tavLst>
                                    </p:anim>
                                    <p:anim calcmode="lin" valueType="num">
                                      <p:cBhvr>
                                        <p:cTn id="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300"/>
                                  </p:stCondLst>
                                  <p:iterate type="lt">
                                    <p:tmPct val="50000"/>
                                  </p:iterate>
                                  <p:childTnLst>
                                    <p:set>
                                      <p:cBhvr>
                                        <p:cTn id="13" dur="1" fill="hold">
                                          <p:stCondLst>
                                            <p:cond delay="0"/>
                                          </p:stCondLst>
                                        </p:cTn>
                                        <p:tgtEl>
                                          <p:spTgt spid="7"/>
                                        </p:tgtEl>
                                        <p:attrNameLst>
                                          <p:attrName>style.visibility</p:attrName>
                                        </p:attrNameLst>
                                      </p:cBhvr>
                                      <p:to>
                                        <p:strVal val="visible"/>
                                      </p:to>
                                    </p:set>
                                    <p:anim calcmode="discrete" valueType="clr">
                                      <p:cBhvr override="childStyle">
                                        <p:cTn id="14" dur="300"/>
                                        <p:tgtEl>
                                          <p:spTgt spid="7"/>
                                        </p:tgtEl>
                                        <p:attrNameLst>
                                          <p:attrName>style.color</p:attrName>
                                        </p:attrNameLst>
                                      </p:cBhvr>
                                      <p:tavLst>
                                        <p:tav tm="0">
                                          <p:val>
                                            <p:clrVal>
                                              <a:schemeClr val="tx1"/>
                                            </p:clrVal>
                                          </p:val>
                                        </p:tav>
                                        <p:tav tm="50000">
                                          <p:val>
                                            <p:clrVal>
                                              <a:schemeClr val="tx1"/>
                                            </p:clrVal>
                                          </p:val>
                                        </p:tav>
                                      </p:tavLst>
                                    </p:anim>
                                    <p:anim calcmode="discrete" valueType="clr">
                                      <p:cBhvr>
                                        <p:cTn id="15" dur="300"/>
                                        <p:tgtEl>
                                          <p:spTgt spid="7"/>
                                        </p:tgtEl>
                                        <p:attrNameLst>
                                          <p:attrName>fillcolor</p:attrName>
                                        </p:attrNameLst>
                                      </p:cBhvr>
                                      <p:tavLst>
                                        <p:tav tm="0">
                                          <p:val>
                                            <p:clrVal>
                                              <a:schemeClr val="accent2"/>
                                            </p:clrVal>
                                          </p:val>
                                        </p:tav>
                                        <p:tav tm="50000">
                                          <p:val>
                                            <p:clrVal>
                                              <a:schemeClr val="hlink"/>
                                            </p:clrVal>
                                          </p:val>
                                        </p:tav>
                                      </p:tavLst>
                                    </p:anim>
                                    <p:set>
                                      <p:cBhvr>
                                        <p:cTn id="16" dur="300"/>
                                        <p:tgtEl>
                                          <p:spTgt spid="7"/>
                                        </p:tgtEl>
                                        <p:attrNameLst>
                                          <p:attrName>fill.type</p:attrName>
                                        </p:attrNameLst>
                                      </p:cBhvr>
                                      <p:to>
                                        <p:strVal val="solid"/>
                                      </p:to>
                                    </p:set>
                                  </p:childTnLst>
                                  <p:subTnLst>
                                    <p:audio>
                                      <p:cMediaNode>
                                        <p:cTn display="0" masterRel="sameClick">
                                          <p:stCondLst>
                                            <p:cond evt="begin" delay="0">
                                              <p:tn val="12"/>
                                            </p:cond>
                                          </p:stCondLst>
                                          <p:endCondLst>
                                            <p:cond evt="onStopAudio" delay="0">
                                              <p:tgtEl>
                                                <p:sldTgt/>
                                              </p:tgtEl>
                                            </p:cond>
                                          </p:endCondLst>
                                        </p:cTn>
                                        <p:tgtEl>
                                          <p:sndTgt r:embed="rId3" name="type.wav"/>
                                        </p:tgtEl>
                                      </p:cMediaNode>
                                    </p:audio>
                                  </p:sub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wipe(down)">
                                      <p:cBhvr>
                                        <p:cTn id="21" dur="580">
                                          <p:stCondLst>
                                            <p:cond delay="0"/>
                                          </p:stCondLst>
                                        </p:cTn>
                                        <p:tgtEl>
                                          <p:spTgt spid="5">
                                            <p:txEl>
                                              <p:pRg st="0" end="0"/>
                                            </p:txEl>
                                          </p:spTgt>
                                        </p:tgtEl>
                                      </p:cBhvr>
                                    </p:animEffect>
                                    <p:anim calcmode="lin" valueType="num">
                                      <p:cBhvr>
                                        <p:cTn id="22"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27" dur="26">
                                          <p:stCondLst>
                                            <p:cond delay="650"/>
                                          </p:stCondLst>
                                        </p:cTn>
                                        <p:tgtEl>
                                          <p:spTgt spid="5">
                                            <p:txEl>
                                              <p:pRg st="0" end="0"/>
                                            </p:txEl>
                                          </p:spTgt>
                                        </p:tgtEl>
                                      </p:cBhvr>
                                      <p:to x="100000" y="60000"/>
                                    </p:animScale>
                                    <p:animScale>
                                      <p:cBhvr>
                                        <p:cTn id="28" dur="166" decel="50000">
                                          <p:stCondLst>
                                            <p:cond delay="676"/>
                                          </p:stCondLst>
                                        </p:cTn>
                                        <p:tgtEl>
                                          <p:spTgt spid="5">
                                            <p:txEl>
                                              <p:pRg st="0" end="0"/>
                                            </p:txEl>
                                          </p:spTgt>
                                        </p:tgtEl>
                                      </p:cBhvr>
                                      <p:to x="100000" y="100000"/>
                                    </p:animScale>
                                    <p:animScale>
                                      <p:cBhvr>
                                        <p:cTn id="29" dur="26">
                                          <p:stCondLst>
                                            <p:cond delay="1312"/>
                                          </p:stCondLst>
                                        </p:cTn>
                                        <p:tgtEl>
                                          <p:spTgt spid="5">
                                            <p:txEl>
                                              <p:pRg st="0" end="0"/>
                                            </p:txEl>
                                          </p:spTgt>
                                        </p:tgtEl>
                                      </p:cBhvr>
                                      <p:to x="100000" y="80000"/>
                                    </p:animScale>
                                    <p:animScale>
                                      <p:cBhvr>
                                        <p:cTn id="30" dur="166" decel="50000">
                                          <p:stCondLst>
                                            <p:cond delay="1338"/>
                                          </p:stCondLst>
                                        </p:cTn>
                                        <p:tgtEl>
                                          <p:spTgt spid="5">
                                            <p:txEl>
                                              <p:pRg st="0" end="0"/>
                                            </p:txEl>
                                          </p:spTgt>
                                        </p:tgtEl>
                                      </p:cBhvr>
                                      <p:to x="100000" y="100000"/>
                                    </p:animScale>
                                    <p:animScale>
                                      <p:cBhvr>
                                        <p:cTn id="31" dur="26">
                                          <p:stCondLst>
                                            <p:cond delay="1642"/>
                                          </p:stCondLst>
                                        </p:cTn>
                                        <p:tgtEl>
                                          <p:spTgt spid="5">
                                            <p:txEl>
                                              <p:pRg st="0" end="0"/>
                                            </p:txEl>
                                          </p:spTgt>
                                        </p:tgtEl>
                                      </p:cBhvr>
                                      <p:to x="100000" y="90000"/>
                                    </p:animScale>
                                    <p:animScale>
                                      <p:cBhvr>
                                        <p:cTn id="32" dur="166" decel="50000">
                                          <p:stCondLst>
                                            <p:cond delay="1668"/>
                                          </p:stCondLst>
                                        </p:cTn>
                                        <p:tgtEl>
                                          <p:spTgt spid="5">
                                            <p:txEl>
                                              <p:pRg st="0" end="0"/>
                                            </p:txEl>
                                          </p:spTgt>
                                        </p:tgtEl>
                                      </p:cBhvr>
                                      <p:to x="100000" y="100000"/>
                                    </p:animScale>
                                    <p:animScale>
                                      <p:cBhvr>
                                        <p:cTn id="33" dur="26">
                                          <p:stCondLst>
                                            <p:cond delay="1808"/>
                                          </p:stCondLst>
                                        </p:cTn>
                                        <p:tgtEl>
                                          <p:spTgt spid="5">
                                            <p:txEl>
                                              <p:pRg st="0" end="0"/>
                                            </p:txEl>
                                          </p:spTgt>
                                        </p:tgtEl>
                                      </p:cBhvr>
                                      <p:to x="100000" y="95000"/>
                                    </p:animScale>
                                    <p:animScale>
                                      <p:cBhvr>
                                        <p:cTn id="34" dur="166" decel="50000">
                                          <p:stCondLst>
                                            <p:cond delay="1834"/>
                                          </p:stCondLst>
                                        </p:cTn>
                                        <p:tgtEl>
                                          <p:spTgt spid="5">
                                            <p:txEl>
                                              <p:pRg st="0" end="0"/>
                                            </p:txEl>
                                          </p:spTgt>
                                        </p:tgtEl>
                                      </p:cBhvr>
                                      <p:to x="100000" y="100000"/>
                                    </p:animScale>
                                  </p:childTnLst>
                                </p:cTn>
                              </p:par>
                              <p:par>
                                <p:cTn id="35" presetID="26" presetClass="entr" presetSubtype="0" fill="hold" grpId="0" nodeType="with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wipe(down)">
                                      <p:cBhvr>
                                        <p:cTn id="37" dur="580">
                                          <p:stCondLst>
                                            <p:cond delay="0"/>
                                          </p:stCondLst>
                                        </p:cTn>
                                        <p:tgtEl>
                                          <p:spTgt spid="5">
                                            <p:txEl>
                                              <p:pRg st="1" end="1"/>
                                            </p:txEl>
                                          </p:spTgt>
                                        </p:tgtEl>
                                      </p:cBhvr>
                                    </p:animEffect>
                                    <p:anim calcmode="lin" valueType="num">
                                      <p:cBhvr>
                                        <p:cTn id="38"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5">
                                            <p:txEl>
                                              <p:pRg st="1" end="1"/>
                                            </p:txEl>
                                          </p:spTgt>
                                        </p:tgtEl>
                                      </p:cBhvr>
                                      <p:to x="100000" y="60000"/>
                                    </p:animScale>
                                    <p:animScale>
                                      <p:cBhvr>
                                        <p:cTn id="44" dur="166" decel="50000">
                                          <p:stCondLst>
                                            <p:cond delay="676"/>
                                          </p:stCondLst>
                                        </p:cTn>
                                        <p:tgtEl>
                                          <p:spTgt spid="5">
                                            <p:txEl>
                                              <p:pRg st="1" end="1"/>
                                            </p:txEl>
                                          </p:spTgt>
                                        </p:tgtEl>
                                      </p:cBhvr>
                                      <p:to x="100000" y="100000"/>
                                    </p:animScale>
                                    <p:animScale>
                                      <p:cBhvr>
                                        <p:cTn id="45" dur="26">
                                          <p:stCondLst>
                                            <p:cond delay="1312"/>
                                          </p:stCondLst>
                                        </p:cTn>
                                        <p:tgtEl>
                                          <p:spTgt spid="5">
                                            <p:txEl>
                                              <p:pRg st="1" end="1"/>
                                            </p:txEl>
                                          </p:spTgt>
                                        </p:tgtEl>
                                      </p:cBhvr>
                                      <p:to x="100000" y="80000"/>
                                    </p:animScale>
                                    <p:animScale>
                                      <p:cBhvr>
                                        <p:cTn id="46" dur="166" decel="50000">
                                          <p:stCondLst>
                                            <p:cond delay="1338"/>
                                          </p:stCondLst>
                                        </p:cTn>
                                        <p:tgtEl>
                                          <p:spTgt spid="5">
                                            <p:txEl>
                                              <p:pRg st="1" end="1"/>
                                            </p:txEl>
                                          </p:spTgt>
                                        </p:tgtEl>
                                      </p:cBhvr>
                                      <p:to x="100000" y="100000"/>
                                    </p:animScale>
                                    <p:animScale>
                                      <p:cBhvr>
                                        <p:cTn id="47" dur="26">
                                          <p:stCondLst>
                                            <p:cond delay="1642"/>
                                          </p:stCondLst>
                                        </p:cTn>
                                        <p:tgtEl>
                                          <p:spTgt spid="5">
                                            <p:txEl>
                                              <p:pRg st="1" end="1"/>
                                            </p:txEl>
                                          </p:spTgt>
                                        </p:tgtEl>
                                      </p:cBhvr>
                                      <p:to x="100000" y="90000"/>
                                    </p:animScale>
                                    <p:animScale>
                                      <p:cBhvr>
                                        <p:cTn id="48" dur="166" decel="50000">
                                          <p:stCondLst>
                                            <p:cond delay="1668"/>
                                          </p:stCondLst>
                                        </p:cTn>
                                        <p:tgtEl>
                                          <p:spTgt spid="5">
                                            <p:txEl>
                                              <p:pRg st="1" end="1"/>
                                            </p:txEl>
                                          </p:spTgt>
                                        </p:tgtEl>
                                      </p:cBhvr>
                                      <p:to x="100000" y="100000"/>
                                    </p:animScale>
                                    <p:animScale>
                                      <p:cBhvr>
                                        <p:cTn id="49" dur="26">
                                          <p:stCondLst>
                                            <p:cond delay="1808"/>
                                          </p:stCondLst>
                                        </p:cTn>
                                        <p:tgtEl>
                                          <p:spTgt spid="5">
                                            <p:txEl>
                                              <p:pRg st="1" end="1"/>
                                            </p:txEl>
                                          </p:spTgt>
                                        </p:tgtEl>
                                      </p:cBhvr>
                                      <p:to x="100000" y="95000"/>
                                    </p:animScale>
                                    <p:animScale>
                                      <p:cBhvr>
                                        <p:cTn id="50" dur="166" decel="50000">
                                          <p:stCondLst>
                                            <p:cond delay="1834"/>
                                          </p:stCondLst>
                                        </p:cTn>
                                        <p:tgtEl>
                                          <p:spTgt spid="5">
                                            <p:txEl>
                                              <p:pRg st="1" end="1"/>
                                            </p:txEl>
                                          </p:spTgt>
                                        </p:tgtEl>
                                      </p:cBhvr>
                                      <p:to x="100000" y="100000"/>
                                    </p:animScale>
                                  </p:childTnLst>
                                </p:cTn>
                              </p:par>
                              <p:par>
                                <p:cTn id="51" presetID="26" presetClass="entr" presetSubtype="0" fill="hold" grpId="0" nodeType="withEffect">
                                  <p:stCondLst>
                                    <p:cond delay="0"/>
                                  </p:stCondLst>
                                  <p:childTnLst>
                                    <p:set>
                                      <p:cBhvr>
                                        <p:cTn id="52" dur="1" fill="hold">
                                          <p:stCondLst>
                                            <p:cond delay="0"/>
                                          </p:stCondLst>
                                        </p:cTn>
                                        <p:tgtEl>
                                          <p:spTgt spid="5">
                                            <p:txEl>
                                              <p:pRg st="2" end="2"/>
                                            </p:txEl>
                                          </p:spTgt>
                                        </p:tgtEl>
                                        <p:attrNameLst>
                                          <p:attrName>style.visibility</p:attrName>
                                        </p:attrNameLst>
                                      </p:cBhvr>
                                      <p:to>
                                        <p:strVal val="visible"/>
                                      </p:to>
                                    </p:set>
                                    <p:animEffect transition="in" filter="wipe(down)">
                                      <p:cBhvr>
                                        <p:cTn id="53" dur="580">
                                          <p:stCondLst>
                                            <p:cond delay="0"/>
                                          </p:stCondLst>
                                        </p:cTn>
                                        <p:tgtEl>
                                          <p:spTgt spid="5">
                                            <p:txEl>
                                              <p:pRg st="2" end="2"/>
                                            </p:txEl>
                                          </p:spTgt>
                                        </p:tgtEl>
                                      </p:cBhvr>
                                    </p:animEffect>
                                    <p:anim calcmode="lin" valueType="num">
                                      <p:cBhvr>
                                        <p:cTn id="54"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59" dur="26">
                                          <p:stCondLst>
                                            <p:cond delay="650"/>
                                          </p:stCondLst>
                                        </p:cTn>
                                        <p:tgtEl>
                                          <p:spTgt spid="5">
                                            <p:txEl>
                                              <p:pRg st="2" end="2"/>
                                            </p:txEl>
                                          </p:spTgt>
                                        </p:tgtEl>
                                      </p:cBhvr>
                                      <p:to x="100000" y="60000"/>
                                    </p:animScale>
                                    <p:animScale>
                                      <p:cBhvr>
                                        <p:cTn id="60" dur="166" decel="50000">
                                          <p:stCondLst>
                                            <p:cond delay="676"/>
                                          </p:stCondLst>
                                        </p:cTn>
                                        <p:tgtEl>
                                          <p:spTgt spid="5">
                                            <p:txEl>
                                              <p:pRg st="2" end="2"/>
                                            </p:txEl>
                                          </p:spTgt>
                                        </p:tgtEl>
                                      </p:cBhvr>
                                      <p:to x="100000" y="100000"/>
                                    </p:animScale>
                                    <p:animScale>
                                      <p:cBhvr>
                                        <p:cTn id="61" dur="26">
                                          <p:stCondLst>
                                            <p:cond delay="1312"/>
                                          </p:stCondLst>
                                        </p:cTn>
                                        <p:tgtEl>
                                          <p:spTgt spid="5">
                                            <p:txEl>
                                              <p:pRg st="2" end="2"/>
                                            </p:txEl>
                                          </p:spTgt>
                                        </p:tgtEl>
                                      </p:cBhvr>
                                      <p:to x="100000" y="80000"/>
                                    </p:animScale>
                                    <p:animScale>
                                      <p:cBhvr>
                                        <p:cTn id="62" dur="166" decel="50000">
                                          <p:stCondLst>
                                            <p:cond delay="1338"/>
                                          </p:stCondLst>
                                        </p:cTn>
                                        <p:tgtEl>
                                          <p:spTgt spid="5">
                                            <p:txEl>
                                              <p:pRg st="2" end="2"/>
                                            </p:txEl>
                                          </p:spTgt>
                                        </p:tgtEl>
                                      </p:cBhvr>
                                      <p:to x="100000" y="100000"/>
                                    </p:animScale>
                                    <p:animScale>
                                      <p:cBhvr>
                                        <p:cTn id="63" dur="26">
                                          <p:stCondLst>
                                            <p:cond delay="1642"/>
                                          </p:stCondLst>
                                        </p:cTn>
                                        <p:tgtEl>
                                          <p:spTgt spid="5">
                                            <p:txEl>
                                              <p:pRg st="2" end="2"/>
                                            </p:txEl>
                                          </p:spTgt>
                                        </p:tgtEl>
                                      </p:cBhvr>
                                      <p:to x="100000" y="90000"/>
                                    </p:animScale>
                                    <p:animScale>
                                      <p:cBhvr>
                                        <p:cTn id="64" dur="166" decel="50000">
                                          <p:stCondLst>
                                            <p:cond delay="1668"/>
                                          </p:stCondLst>
                                        </p:cTn>
                                        <p:tgtEl>
                                          <p:spTgt spid="5">
                                            <p:txEl>
                                              <p:pRg st="2" end="2"/>
                                            </p:txEl>
                                          </p:spTgt>
                                        </p:tgtEl>
                                      </p:cBhvr>
                                      <p:to x="100000" y="100000"/>
                                    </p:animScale>
                                    <p:animScale>
                                      <p:cBhvr>
                                        <p:cTn id="65" dur="26">
                                          <p:stCondLst>
                                            <p:cond delay="1808"/>
                                          </p:stCondLst>
                                        </p:cTn>
                                        <p:tgtEl>
                                          <p:spTgt spid="5">
                                            <p:txEl>
                                              <p:pRg st="2" end="2"/>
                                            </p:txEl>
                                          </p:spTgt>
                                        </p:tgtEl>
                                      </p:cBhvr>
                                      <p:to x="100000" y="95000"/>
                                    </p:animScale>
                                    <p:animScale>
                                      <p:cBhvr>
                                        <p:cTn id="66" dur="166" decel="50000">
                                          <p:stCondLst>
                                            <p:cond delay="1834"/>
                                          </p:stCondLst>
                                        </p:cTn>
                                        <p:tgtEl>
                                          <p:spTgt spid="5">
                                            <p:txEl>
                                              <p:pRg st="2" end="2"/>
                                            </p:txEl>
                                          </p:spTgt>
                                        </p:tgtEl>
                                      </p:cBhvr>
                                      <p:to x="100000" y="100000"/>
                                    </p:animScale>
                                  </p:childTnLst>
                                </p:cTn>
                              </p:par>
                              <p:par>
                                <p:cTn id="67" presetID="26" presetClass="entr" presetSubtype="0" fill="hold" grpId="0" nodeType="withEffect">
                                  <p:stCondLst>
                                    <p:cond delay="0"/>
                                  </p:stCondLst>
                                  <p:childTnLst>
                                    <p:set>
                                      <p:cBhvr>
                                        <p:cTn id="68" dur="1" fill="hold">
                                          <p:stCondLst>
                                            <p:cond delay="0"/>
                                          </p:stCondLst>
                                        </p:cTn>
                                        <p:tgtEl>
                                          <p:spTgt spid="5">
                                            <p:txEl>
                                              <p:pRg st="3" end="3"/>
                                            </p:txEl>
                                          </p:spTgt>
                                        </p:tgtEl>
                                        <p:attrNameLst>
                                          <p:attrName>style.visibility</p:attrName>
                                        </p:attrNameLst>
                                      </p:cBhvr>
                                      <p:to>
                                        <p:strVal val="visible"/>
                                      </p:to>
                                    </p:set>
                                    <p:animEffect transition="in" filter="wipe(down)">
                                      <p:cBhvr>
                                        <p:cTn id="69" dur="580">
                                          <p:stCondLst>
                                            <p:cond delay="0"/>
                                          </p:stCondLst>
                                        </p:cTn>
                                        <p:tgtEl>
                                          <p:spTgt spid="5">
                                            <p:txEl>
                                              <p:pRg st="3" end="3"/>
                                            </p:txEl>
                                          </p:spTgt>
                                        </p:tgtEl>
                                      </p:cBhvr>
                                    </p:animEffect>
                                    <p:anim calcmode="lin" valueType="num">
                                      <p:cBhvr>
                                        <p:cTn id="70"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75" dur="26">
                                          <p:stCondLst>
                                            <p:cond delay="650"/>
                                          </p:stCondLst>
                                        </p:cTn>
                                        <p:tgtEl>
                                          <p:spTgt spid="5">
                                            <p:txEl>
                                              <p:pRg st="3" end="3"/>
                                            </p:txEl>
                                          </p:spTgt>
                                        </p:tgtEl>
                                      </p:cBhvr>
                                      <p:to x="100000" y="60000"/>
                                    </p:animScale>
                                    <p:animScale>
                                      <p:cBhvr>
                                        <p:cTn id="76" dur="166" decel="50000">
                                          <p:stCondLst>
                                            <p:cond delay="676"/>
                                          </p:stCondLst>
                                        </p:cTn>
                                        <p:tgtEl>
                                          <p:spTgt spid="5">
                                            <p:txEl>
                                              <p:pRg st="3" end="3"/>
                                            </p:txEl>
                                          </p:spTgt>
                                        </p:tgtEl>
                                      </p:cBhvr>
                                      <p:to x="100000" y="100000"/>
                                    </p:animScale>
                                    <p:animScale>
                                      <p:cBhvr>
                                        <p:cTn id="77" dur="26">
                                          <p:stCondLst>
                                            <p:cond delay="1312"/>
                                          </p:stCondLst>
                                        </p:cTn>
                                        <p:tgtEl>
                                          <p:spTgt spid="5">
                                            <p:txEl>
                                              <p:pRg st="3" end="3"/>
                                            </p:txEl>
                                          </p:spTgt>
                                        </p:tgtEl>
                                      </p:cBhvr>
                                      <p:to x="100000" y="80000"/>
                                    </p:animScale>
                                    <p:animScale>
                                      <p:cBhvr>
                                        <p:cTn id="78" dur="166" decel="50000">
                                          <p:stCondLst>
                                            <p:cond delay="1338"/>
                                          </p:stCondLst>
                                        </p:cTn>
                                        <p:tgtEl>
                                          <p:spTgt spid="5">
                                            <p:txEl>
                                              <p:pRg st="3" end="3"/>
                                            </p:txEl>
                                          </p:spTgt>
                                        </p:tgtEl>
                                      </p:cBhvr>
                                      <p:to x="100000" y="100000"/>
                                    </p:animScale>
                                    <p:animScale>
                                      <p:cBhvr>
                                        <p:cTn id="79" dur="26">
                                          <p:stCondLst>
                                            <p:cond delay="1642"/>
                                          </p:stCondLst>
                                        </p:cTn>
                                        <p:tgtEl>
                                          <p:spTgt spid="5">
                                            <p:txEl>
                                              <p:pRg st="3" end="3"/>
                                            </p:txEl>
                                          </p:spTgt>
                                        </p:tgtEl>
                                      </p:cBhvr>
                                      <p:to x="100000" y="90000"/>
                                    </p:animScale>
                                    <p:animScale>
                                      <p:cBhvr>
                                        <p:cTn id="80" dur="166" decel="50000">
                                          <p:stCondLst>
                                            <p:cond delay="1668"/>
                                          </p:stCondLst>
                                        </p:cTn>
                                        <p:tgtEl>
                                          <p:spTgt spid="5">
                                            <p:txEl>
                                              <p:pRg st="3" end="3"/>
                                            </p:txEl>
                                          </p:spTgt>
                                        </p:tgtEl>
                                      </p:cBhvr>
                                      <p:to x="100000" y="100000"/>
                                    </p:animScale>
                                    <p:animScale>
                                      <p:cBhvr>
                                        <p:cTn id="81" dur="26">
                                          <p:stCondLst>
                                            <p:cond delay="1808"/>
                                          </p:stCondLst>
                                        </p:cTn>
                                        <p:tgtEl>
                                          <p:spTgt spid="5">
                                            <p:txEl>
                                              <p:pRg st="3" end="3"/>
                                            </p:txEl>
                                          </p:spTgt>
                                        </p:tgtEl>
                                      </p:cBhvr>
                                      <p:to x="100000" y="95000"/>
                                    </p:animScale>
                                    <p:animScale>
                                      <p:cBhvr>
                                        <p:cTn id="82" dur="166" decel="50000">
                                          <p:stCondLst>
                                            <p:cond delay="1834"/>
                                          </p:stCondLst>
                                        </p:cTn>
                                        <p:tgtEl>
                                          <p:spTgt spid="5">
                                            <p:txEl>
                                              <p:pRg st="3" end="3"/>
                                            </p:txEl>
                                          </p:spTgt>
                                        </p:tgtEl>
                                      </p:cBhvr>
                                      <p:to x="100000" y="100000"/>
                                    </p:animScale>
                                  </p:childTnLst>
                                </p:cTn>
                              </p:par>
                              <p:par>
                                <p:cTn id="83" presetID="26" presetClass="entr" presetSubtype="0" fill="hold" grpId="0" nodeType="withEffect">
                                  <p:stCondLst>
                                    <p:cond delay="0"/>
                                  </p:stCondLst>
                                  <p:childTnLst>
                                    <p:set>
                                      <p:cBhvr>
                                        <p:cTn id="84" dur="1" fill="hold">
                                          <p:stCondLst>
                                            <p:cond delay="0"/>
                                          </p:stCondLst>
                                        </p:cTn>
                                        <p:tgtEl>
                                          <p:spTgt spid="5">
                                            <p:txEl>
                                              <p:pRg st="4" end="4"/>
                                            </p:txEl>
                                          </p:spTgt>
                                        </p:tgtEl>
                                        <p:attrNameLst>
                                          <p:attrName>style.visibility</p:attrName>
                                        </p:attrNameLst>
                                      </p:cBhvr>
                                      <p:to>
                                        <p:strVal val="visible"/>
                                      </p:to>
                                    </p:set>
                                    <p:animEffect transition="in" filter="wipe(down)">
                                      <p:cBhvr>
                                        <p:cTn id="85" dur="580">
                                          <p:stCondLst>
                                            <p:cond delay="0"/>
                                          </p:stCondLst>
                                        </p:cTn>
                                        <p:tgtEl>
                                          <p:spTgt spid="5">
                                            <p:txEl>
                                              <p:pRg st="4" end="4"/>
                                            </p:txEl>
                                          </p:spTgt>
                                        </p:tgtEl>
                                      </p:cBhvr>
                                    </p:animEffect>
                                    <p:anim calcmode="lin" valueType="num">
                                      <p:cBhvr>
                                        <p:cTn id="86" dur="1822"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5">
                                            <p:txEl>
                                              <p:pRg st="4" end="4"/>
                                            </p:txEl>
                                          </p:spTgt>
                                        </p:tgtEl>
                                        <p:attrNameLst>
                                          <p:attrName>ppt_y</p:attrName>
                                        </p:attrNameLst>
                                      </p:cBhvr>
                                      <p:tavLst>
                                        <p:tav tm="0" fmla="#ppt_y-sin(pi*$)/81">
                                          <p:val>
                                            <p:fltVal val="0"/>
                                          </p:val>
                                        </p:tav>
                                        <p:tav tm="100000">
                                          <p:val>
                                            <p:fltVal val="1"/>
                                          </p:val>
                                        </p:tav>
                                      </p:tavLst>
                                    </p:anim>
                                    <p:animScale>
                                      <p:cBhvr>
                                        <p:cTn id="91" dur="26">
                                          <p:stCondLst>
                                            <p:cond delay="650"/>
                                          </p:stCondLst>
                                        </p:cTn>
                                        <p:tgtEl>
                                          <p:spTgt spid="5">
                                            <p:txEl>
                                              <p:pRg st="4" end="4"/>
                                            </p:txEl>
                                          </p:spTgt>
                                        </p:tgtEl>
                                      </p:cBhvr>
                                      <p:to x="100000" y="60000"/>
                                    </p:animScale>
                                    <p:animScale>
                                      <p:cBhvr>
                                        <p:cTn id="92" dur="166" decel="50000">
                                          <p:stCondLst>
                                            <p:cond delay="676"/>
                                          </p:stCondLst>
                                        </p:cTn>
                                        <p:tgtEl>
                                          <p:spTgt spid="5">
                                            <p:txEl>
                                              <p:pRg st="4" end="4"/>
                                            </p:txEl>
                                          </p:spTgt>
                                        </p:tgtEl>
                                      </p:cBhvr>
                                      <p:to x="100000" y="100000"/>
                                    </p:animScale>
                                    <p:animScale>
                                      <p:cBhvr>
                                        <p:cTn id="93" dur="26">
                                          <p:stCondLst>
                                            <p:cond delay="1312"/>
                                          </p:stCondLst>
                                        </p:cTn>
                                        <p:tgtEl>
                                          <p:spTgt spid="5">
                                            <p:txEl>
                                              <p:pRg st="4" end="4"/>
                                            </p:txEl>
                                          </p:spTgt>
                                        </p:tgtEl>
                                      </p:cBhvr>
                                      <p:to x="100000" y="80000"/>
                                    </p:animScale>
                                    <p:animScale>
                                      <p:cBhvr>
                                        <p:cTn id="94" dur="166" decel="50000">
                                          <p:stCondLst>
                                            <p:cond delay="1338"/>
                                          </p:stCondLst>
                                        </p:cTn>
                                        <p:tgtEl>
                                          <p:spTgt spid="5">
                                            <p:txEl>
                                              <p:pRg st="4" end="4"/>
                                            </p:txEl>
                                          </p:spTgt>
                                        </p:tgtEl>
                                      </p:cBhvr>
                                      <p:to x="100000" y="100000"/>
                                    </p:animScale>
                                    <p:animScale>
                                      <p:cBhvr>
                                        <p:cTn id="95" dur="26">
                                          <p:stCondLst>
                                            <p:cond delay="1642"/>
                                          </p:stCondLst>
                                        </p:cTn>
                                        <p:tgtEl>
                                          <p:spTgt spid="5">
                                            <p:txEl>
                                              <p:pRg st="4" end="4"/>
                                            </p:txEl>
                                          </p:spTgt>
                                        </p:tgtEl>
                                      </p:cBhvr>
                                      <p:to x="100000" y="90000"/>
                                    </p:animScale>
                                    <p:animScale>
                                      <p:cBhvr>
                                        <p:cTn id="96" dur="166" decel="50000">
                                          <p:stCondLst>
                                            <p:cond delay="1668"/>
                                          </p:stCondLst>
                                        </p:cTn>
                                        <p:tgtEl>
                                          <p:spTgt spid="5">
                                            <p:txEl>
                                              <p:pRg st="4" end="4"/>
                                            </p:txEl>
                                          </p:spTgt>
                                        </p:tgtEl>
                                      </p:cBhvr>
                                      <p:to x="100000" y="100000"/>
                                    </p:animScale>
                                    <p:animScale>
                                      <p:cBhvr>
                                        <p:cTn id="97" dur="26">
                                          <p:stCondLst>
                                            <p:cond delay="1808"/>
                                          </p:stCondLst>
                                        </p:cTn>
                                        <p:tgtEl>
                                          <p:spTgt spid="5">
                                            <p:txEl>
                                              <p:pRg st="4" end="4"/>
                                            </p:txEl>
                                          </p:spTgt>
                                        </p:tgtEl>
                                      </p:cBhvr>
                                      <p:to x="100000" y="95000"/>
                                    </p:animScale>
                                    <p:animScale>
                                      <p:cBhvr>
                                        <p:cTn id="98" dur="166" decel="50000">
                                          <p:stCondLst>
                                            <p:cond delay="1834"/>
                                          </p:stCondLst>
                                        </p:cTn>
                                        <p:tgtEl>
                                          <p:spTgt spid="5">
                                            <p:txEl>
                                              <p:pRg st="4" end="4"/>
                                            </p:txEl>
                                          </p:spTgt>
                                        </p:tgtEl>
                                      </p:cBhvr>
                                      <p:to x="100000" y="100000"/>
                                    </p:animScale>
                                  </p:childTnLst>
                                </p:cTn>
                              </p:par>
                              <p:par>
                                <p:cTn id="99" presetID="26" presetClass="entr" presetSubtype="0" fill="hold" grpId="0" nodeType="withEffect">
                                  <p:stCondLst>
                                    <p:cond delay="0"/>
                                  </p:stCondLst>
                                  <p:childTnLst>
                                    <p:set>
                                      <p:cBhvr>
                                        <p:cTn id="100" dur="1" fill="hold">
                                          <p:stCondLst>
                                            <p:cond delay="0"/>
                                          </p:stCondLst>
                                        </p:cTn>
                                        <p:tgtEl>
                                          <p:spTgt spid="5">
                                            <p:txEl>
                                              <p:pRg st="5" end="5"/>
                                            </p:txEl>
                                          </p:spTgt>
                                        </p:tgtEl>
                                        <p:attrNameLst>
                                          <p:attrName>style.visibility</p:attrName>
                                        </p:attrNameLst>
                                      </p:cBhvr>
                                      <p:to>
                                        <p:strVal val="visible"/>
                                      </p:to>
                                    </p:set>
                                    <p:animEffect transition="in" filter="wipe(down)">
                                      <p:cBhvr>
                                        <p:cTn id="101" dur="580">
                                          <p:stCondLst>
                                            <p:cond delay="0"/>
                                          </p:stCondLst>
                                        </p:cTn>
                                        <p:tgtEl>
                                          <p:spTgt spid="5">
                                            <p:txEl>
                                              <p:pRg st="5" end="5"/>
                                            </p:txEl>
                                          </p:spTgt>
                                        </p:tgtEl>
                                      </p:cBhvr>
                                    </p:animEffect>
                                    <p:anim calcmode="lin" valueType="num">
                                      <p:cBhvr>
                                        <p:cTn id="102" dur="1822" tmFilter="0,0; 0.14,0.36; 0.43,0.73; 0.71,0.91; 1.0,1.0">
                                          <p:stCondLst>
                                            <p:cond delay="0"/>
                                          </p:stCondLst>
                                        </p:cTn>
                                        <p:tgtEl>
                                          <p:spTgt spid="5">
                                            <p:txEl>
                                              <p:pRg st="5" end="5"/>
                                            </p:txEl>
                                          </p:spTgt>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5">
                                            <p:txEl>
                                              <p:pRg st="5" end="5"/>
                                            </p:txEl>
                                          </p:spTgt>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5">
                                            <p:txEl>
                                              <p:pRg st="5" end="5"/>
                                            </p:txEl>
                                          </p:spTgt>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5">
                                            <p:txEl>
                                              <p:pRg st="5" end="5"/>
                                            </p:txEl>
                                          </p:spTgt>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5">
                                            <p:txEl>
                                              <p:pRg st="5" end="5"/>
                                            </p:txEl>
                                          </p:spTgt>
                                        </p:tgtEl>
                                        <p:attrNameLst>
                                          <p:attrName>ppt_y</p:attrName>
                                        </p:attrNameLst>
                                      </p:cBhvr>
                                      <p:tavLst>
                                        <p:tav tm="0" fmla="#ppt_y-sin(pi*$)/81">
                                          <p:val>
                                            <p:fltVal val="0"/>
                                          </p:val>
                                        </p:tav>
                                        <p:tav tm="100000">
                                          <p:val>
                                            <p:fltVal val="1"/>
                                          </p:val>
                                        </p:tav>
                                      </p:tavLst>
                                    </p:anim>
                                    <p:animScale>
                                      <p:cBhvr>
                                        <p:cTn id="107" dur="26">
                                          <p:stCondLst>
                                            <p:cond delay="650"/>
                                          </p:stCondLst>
                                        </p:cTn>
                                        <p:tgtEl>
                                          <p:spTgt spid="5">
                                            <p:txEl>
                                              <p:pRg st="5" end="5"/>
                                            </p:txEl>
                                          </p:spTgt>
                                        </p:tgtEl>
                                      </p:cBhvr>
                                      <p:to x="100000" y="60000"/>
                                    </p:animScale>
                                    <p:animScale>
                                      <p:cBhvr>
                                        <p:cTn id="108" dur="166" decel="50000">
                                          <p:stCondLst>
                                            <p:cond delay="676"/>
                                          </p:stCondLst>
                                        </p:cTn>
                                        <p:tgtEl>
                                          <p:spTgt spid="5">
                                            <p:txEl>
                                              <p:pRg st="5" end="5"/>
                                            </p:txEl>
                                          </p:spTgt>
                                        </p:tgtEl>
                                      </p:cBhvr>
                                      <p:to x="100000" y="100000"/>
                                    </p:animScale>
                                    <p:animScale>
                                      <p:cBhvr>
                                        <p:cTn id="109" dur="26">
                                          <p:stCondLst>
                                            <p:cond delay="1312"/>
                                          </p:stCondLst>
                                        </p:cTn>
                                        <p:tgtEl>
                                          <p:spTgt spid="5">
                                            <p:txEl>
                                              <p:pRg st="5" end="5"/>
                                            </p:txEl>
                                          </p:spTgt>
                                        </p:tgtEl>
                                      </p:cBhvr>
                                      <p:to x="100000" y="80000"/>
                                    </p:animScale>
                                    <p:animScale>
                                      <p:cBhvr>
                                        <p:cTn id="110" dur="166" decel="50000">
                                          <p:stCondLst>
                                            <p:cond delay="1338"/>
                                          </p:stCondLst>
                                        </p:cTn>
                                        <p:tgtEl>
                                          <p:spTgt spid="5">
                                            <p:txEl>
                                              <p:pRg st="5" end="5"/>
                                            </p:txEl>
                                          </p:spTgt>
                                        </p:tgtEl>
                                      </p:cBhvr>
                                      <p:to x="100000" y="100000"/>
                                    </p:animScale>
                                    <p:animScale>
                                      <p:cBhvr>
                                        <p:cTn id="111" dur="26">
                                          <p:stCondLst>
                                            <p:cond delay="1642"/>
                                          </p:stCondLst>
                                        </p:cTn>
                                        <p:tgtEl>
                                          <p:spTgt spid="5">
                                            <p:txEl>
                                              <p:pRg st="5" end="5"/>
                                            </p:txEl>
                                          </p:spTgt>
                                        </p:tgtEl>
                                      </p:cBhvr>
                                      <p:to x="100000" y="90000"/>
                                    </p:animScale>
                                    <p:animScale>
                                      <p:cBhvr>
                                        <p:cTn id="112" dur="166" decel="50000">
                                          <p:stCondLst>
                                            <p:cond delay="1668"/>
                                          </p:stCondLst>
                                        </p:cTn>
                                        <p:tgtEl>
                                          <p:spTgt spid="5">
                                            <p:txEl>
                                              <p:pRg st="5" end="5"/>
                                            </p:txEl>
                                          </p:spTgt>
                                        </p:tgtEl>
                                      </p:cBhvr>
                                      <p:to x="100000" y="100000"/>
                                    </p:animScale>
                                    <p:animScale>
                                      <p:cBhvr>
                                        <p:cTn id="113" dur="26">
                                          <p:stCondLst>
                                            <p:cond delay="1808"/>
                                          </p:stCondLst>
                                        </p:cTn>
                                        <p:tgtEl>
                                          <p:spTgt spid="5">
                                            <p:txEl>
                                              <p:pRg st="5" end="5"/>
                                            </p:txEl>
                                          </p:spTgt>
                                        </p:tgtEl>
                                      </p:cBhvr>
                                      <p:to x="100000" y="95000"/>
                                    </p:animScale>
                                    <p:animScale>
                                      <p:cBhvr>
                                        <p:cTn id="114" dur="166" decel="50000">
                                          <p:stCondLst>
                                            <p:cond delay="1834"/>
                                          </p:stCondLst>
                                        </p:cTn>
                                        <p:tgtEl>
                                          <p:spTgt spid="5">
                                            <p:txEl>
                                              <p:pRg st="5" end="5"/>
                                            </p:txEl>
                                          </p:spTgt>
                                        </p:tgtEl>
                                      </p:cBhvr>
                                      <p:to x="100000" y="100000"/>
                                    </p:animScale>
                                  </p:childTnLst>
                                </p:cTn>
                              </p:par>
                              <p:par>
                                <p:cTn id="115" presetID="26" presetClass="entr" presetSubtype="0" fill="hold" grpId="0" nodeType="withEffect">
                                  <p:stCondLst>
                                    <p:cond delay="0"/>
                                  </p:stCondLst>
                                  <p:childTnLst>
                                    <p:set>
                                      <p:cBhvr>
                                        <p:cTn id="116" dur="1" fill="hold">
                                          <p:stCondLst>
                                            <p:cond delay="0"/>
                                          </p:stCondLst>
                                        </p:cTn>
                                        <p:tgtEl>
                                          <p:spTgt spid="5">
                                            <p:txEl>
                                              <p:pRg st="6" end="6"/>
                                            </p:txEl>
                                          </p:spTgt>
                                        </p:tgtEl>
                                        <p:attrNameLst>
                                          <p:attrName>style.visibility</p:attrName>
                                        </p:attrNameLst>
                                      </p:cBhvr>
                                      <p:to>
                                        <p:strVal val="visible"/>
                                      </p:to>
                                    </p:set>
                                    <p:animEffect transition="in" filter="wipe(down)">
                                      <p:cBhvr>
                                        <p:cTn id="117" dur="580">
                                          <p:stCondLst>
                                            <p:cond delay="0"/>
                                          </p:stCondLst>
                                        </p:cTn>
                                        <p:tgtEl>
                                          <p:spTgt spid="5">
                                            <p:txEl>
                                              <p:pRg st="6" end="6"/>
                                            </p:txEl>
                                          </p:spTgt>
                                        </p:tgtEl>
                                      </p:cBhvr>
                                    </p:animEffect>
                                    <p:anim calcmode="lin" valueType="num">
                                      <p:cBhvr>
                                        <p:cTn id="118" dur="1822" tmFilter="0,0; 0.14,0.36; 0.43,0.73; 0.71,0.91; 1.0,1.0">
                                          <p:stCondLst>
                                            <p:cond delay="0"/>
                                          </p:stCondLst>
                                        </p:cTn>
                                        <p:tgtEl>
                                          <p:spTgt spid="5">
                                            <p:txEl>
                                              <p:pRg st="6" end="6"/>
                                            </p:txEl>
                                          </p:spTgt>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5">
                                            <p:txEl>
                                              <p:pRg st="6" end="6"/>
                                            </p:txEl>
                                          </p:spTgt>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5">
                                            <p:txEl>
                                              <p:pRg st="6" end="6"/>
                                            </p:txEl>
                                          </p:spTgt>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5">
                                            <p:txEl>
                                              <p:pRg st="6" end="6"/>
                                            </p:txEl>
                                          </p:spTgt>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5">
                                            <p:txEl>
                                              <p:pRg st="6" end="6"/>
                                            </p:txEl>
                                          </p:spTgt>
                                        </p:tgtEl>
                                        <p:attrNameLst>
                                          <p:attrName>ppt_y</p:attrName>
                                        </p:attrNameLst>
                                      </p:cBhvr>
                                      <p:tavLst>
                                        <p:tav tm="0" fmla="#ppt_y-sin(pi*$)/81">
                                          <p:val>
                                            <p:fltVal val="0"/>
                                          </p:val>
                                        </p:tav>
                                        <p:tav tm="100000">
                                          <p:val>
                                            <p:fltVal val="1"/>
                                          </p:val>
                                        </p:tav>
                                      </p:tavLst>
                                    </p:anim>
                                    <p:animScale>
                                      <p:cBhvr>
                                        <p:cTn id="123" dur="26">
                                          <p:stCondLst>
                                            <p:cond delay="650"/>
                                          </p:stCondLst>
                                        </p:cTn>
                                        <p:tgtEl>
                                          <p:spTgt spid="5">
                                            <p:txEl>
                                              <p:pRg st="6" end="6"/>
                                            </p:txEl>
                                          </p:spTgt>
                                        </p:tgtEl>
                                      </p:cBhvr>
                                      <p:to x="100000" y="60000"/>
                                    </p:animScale>
                                    <p:animScale>
                                      <p:cBhvr>
                                        <p:cTn id="124" dur="166" decel="50000">
                                          <p:stCondLst>
                                            <p:cond delay="676"/>
                                          </p:stCondLst>
                                        </p:cTn>
                                        <p:tgtEl>
                                          <p:spTgt spid="5">
                                            <p:txEl>
                                              <p:pRg st="6" end="6"/>
                                            </p:txEl>
                                          </p:spTgt>
                                        </p:tgtEl>
                                      </p:cBhvr>
                                      <p:to x="100000" y="100000"/>
                                    </p:animScale>
                                    <p:animScale>
                                      <p:cBhvr>
                                        <p:cTn id="125" dur="26">
                                          <p:stCondLst>
                                            <p:cond delay="1312"/>
                                          </p:stCondLst>
                                        </p:cTn>
                                        <p:tgtEl>
                                          <p:spTgt spid="5">
                                            <p:txEl>
                                              <p:pRg st="6" end="6"/>
                                            </p:txEl>
                                          </p:spTgt>
                                        </p:tgtEl>
                                      </p:cBhvr>
                                      <p:to x="100000" y="80000"/>
                                    </p:animScale>
                                    <p:animScale>
                                      <p:cBhvr>
                                        <p:cTn id="126" dur="166" decel="50000">
                                          <p:stCondLst>
                                            <p:cond delay="1338"/>
                                          </p:stCondLst>
                                        </p:cTn>
                                        <p:tgtEl>
                                          <p:spTgt spid="5">
                                            <p:txEl>
                                              <p:pRg st="6" end="6"/>
                                            </p:txEl>
                                          </p:spTgt>
                                        </p:tgtEl>
                                      </p:cBhvr>
                                      <p:to x="100000" y="100000"/>
                                    </p:animScale>
                                    <p:animScale>
                                      <p:cBhvr>
                                        <p:cTn id="127" dur="26">
                                          <p:stCondLst>
                                            <p:cond delay="1642"/>
                                          </p:stCondLst>
                                        </p:cTn>
                                        <p:tgtEl>
                                          <p:spTgt spid="5">
                                            <p:txEl>
                                              <p:pRg st="6" end="6"/>
                                            </p:txEl>
                                          </p:spTgt>
                                        </p:tgtEl>
                                      </p:cBhvr>
                                      <p:to x="100000" y="90000"/>
                                    </p:animScale>
                                    <p:animScale>
                                      <p:cBhvr>
                                        <p:cTn id="128" dur="166" decel="50000">
                                          <p:stCondLst>
                                            <p:cond delay="1668"/>
                                          </p:stCondLst>
                                        </p:cTn>
                                        <p:tgtEl>
                                          <p:spTgt spid="5">
                                            <p:txEl>
                                              <p:pRg st="6" end="6"/>
                                            </p:txEl>
                                          </p:spTgt>
                                        </p:tgtEl>
                                      </p:cBhvr>
                                      <p:to x="100000" y="100000"/>
                                    </p:animScale>
                                    <p:animScale>
                                      <p:cBhvr>
                                        <p:cTn id="129" dur="26">
                                          <p:stCondLst>
                                            <p:cond delay="1808"/>
                                          </p:stCondLst>
                                        </p:cTn>
                                        <p:tgtEl>
                                          <p:spTgt spid="5">
                                            <p:txEl>
                                              <p:pRg st="6" end="6"/>
                                            </p:txEl>
                                          </p:spTgt>
                                        </p:tgtEl>
                                      </p:cBhvr>
                                      <p:to x="100000" y="95000"/>
                                    </p:animScale>
                                    <p:animScale>
                                      <p:cBhvr>
                                        <p:cTn id="130" dur="166" decel="50000">
                                          <p:stCondLst>
                                            <p:cond delay="1834"/>
                                          </p:stCondLst>
                                        </p:cTn>
                                        <p:tgtEl>
                                          <p:spTgt spid="5">
                                            <p:txEl>
                                              <p:pRg st="6" end="6"/>
                                            </p:txEl>
                                          </p:spTgt>
                                        </p:tgtEl>
                                      </p:cBhvr>
                                      <p:to x="100000" y="100000"/>
                                    </p:animScale>
                                  </p:childTnLst>
                                </p:cTn>
                              </p:par>
                              <p:par>
                                <p:cTn id="131" presetID="26" presetClass="entr" presetSubtype="0" fill="hold" grpId="0" nodeType="withEffect">
                                  <p:stCondLst>
                                    <p:cond delay="0"/>
                                  </p:stCondLst>
                                  <p:childTnLst>
                                    <p:set>
                                      <p:cBhvr>
                                        <p:cTn id="132" dur="1" fill="hold">
                                          <p:stCondLst>
                                            <p:cond delay="0"/>
                                          </p:stCondLst>
                                        </p:cTn>
                                        <p:tgtEl>
                                          <p:spTgt spid="5">
                                            <p:txEl>
                                              <p:pRg st="7" end="7"/>
                                            </p:txEl>
                                          </p:spTgt>
                                        </p:tgtEl>
                                        <p:attrNameLst>
                                          <p:attrName>style.visibility</p:attrName>
                                        </p:attrNameLst>
                                      </p:cBhvr>
                                      <p:to>
                                        <p:strVal val="visible"/>
                                      </p:to>
                                    </p:set>
                                    <p:animEffect transition="in" filter="wipe(down)">
                                      <p:cBhvr>
                                        <p:cTn id="133" dur="580">
                                          <p:stCondLst>
                                            <p:cond delay="0"/>
                                          </p:stCondLst>
                                        </p:cTn>
                                        <p:tgtEl>
                                          <p:spTgt spid="5">
                                            <p:txEl>
                                              <p:pRg st="7" end="7"/>
                                            </p:txEl>
                                          </p:spTgt>
                                        </p:tgtEl>
                                      </p:cBhvr>
                                    </p:animEffect>
                                    <p:anim calcmode="lin" valueType="num">
                                      <p:cBhvr>
                                        <p:cTn id="134" dur="1822" tmFilter="0,0; 0.14,0.36; 0.43,0.73; 0.71,0.91; 1.0,1.0">
                                          <p:stCondLst>
                                            <p:cond delay="0"/>
                                          </p:stCondLst>
                                        </p:cTn>
                                        <p:tgtEl>
                                          <p:spTgt spid="5">
                                            <p:txEl>
                                              <p:pRg st="7" end="7"/>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5">
                                            <p:txEl>
                                              <p:pRg st="7" end="7"/>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5">
                                            <p:txEl>
                                              <p:pRg st="7" end="7"/>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5">
                                            <p:txEl>
                                              <p:pRg st="7" end="7"/>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5">
                                            <p:txEl>
                                              <p:pRg st="7" end="7"/>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5">
                                            <p:txEl>
                                              <p:pRg st="7" end="7"/>
                                            </p:txEl>
                                          </p:spTgt>
                                        </p:tgtEl>
                                      </p:cBhvr>
                                      <p:to x="100000" y="60000"/>
                                    </p:animScale>
                                    <p:animScale>
                                      <p:cBhvr>
                                        <p:cTn id="140" dur="166" decel="50000">
                                          <p:stCondLst>
                                            <p:cond delay="676"/>
                                          </p:stCondLst>
                                        </p:cTn>
                                        <p:tgtEl>
                                          <p:spTgt spid="5">
                                            <p:txEl>
                                              <p:pRg st="7" end="7"/>
                                            </p:txEl>
                                          </p:spTgt>
                                        </p:tgtEl>
                                      </p:cBhvr>
                                      <p:to x="100000" y="100000"/>
                                    </p:animScale>
                                    <p:animScale>
                                      <p:cBhvr>
                                        <p:cTn id="141" dur="26">
                                          <p:stCondLst>
                                            <p:cond delay="1312"/>
                                          </p:stCondLst>
                                        </p:cTn>
                                        <p:tgtEl>
                                          <p:spTgt spid="5">
                                            <p:txEl>
                                              <p:pRg st="7" end="7"/>
                                            </p:txEl>
                                          </p:spTgt>
                                        </p:tgtEl>
                                      </p:cBhvr>
                                      <p:to x="100000" y="80000"/>
                                    </p:animScale>
                                    <p:animScale>
                                      <p:cBhvr>
                                        <p:cTn id="142" dur="166" decel="50000">
                                          <p:stCondLst>
                                            <p:cond delay="1338"/>
                                          </p:stCondLst>
                                        </p:cTn>
                                        <p:tgtEl>
                                          <p:spTgt spid="5">
                                            <p:txEl>
                                              <p:pRg st="7" end="7"/>
                                            </p:txEl>
                                          </p:spTgt>
                                        </p:tgtEl>
                                      </p:cBhvr>
                                      <p:to x="100000" y="100000"/>
                                    </p:animScale>
                                    <p:animScale>
                                      <p:cBhvr>
                                        <p:cTn id="143" dur="26">
                                          <p:stCondLst>
                                            <p:cond delay="1642"/>
                                          </p:stCondLst>
                                        </p:cTn>
                                        <p:tgtEl>
                                          <p:spTgt spid="5">
                                            <p:txEl>
                                              <p:pRg st="7" end="7"/>
                                            </p:txEl>
                                          </p:spTgt>
                                        </p:tgtEl>
                                      </p:cBhvr>
                                      <p:to x="100000" y="90000"/>
                                    </p:animScale>
                                    <p:animScale>
                                      <p:cBhvr>
                                        <p:cTn id="144" dur="166" decel="50000">
                                          <p:stCondLst>
                                            <p:cond delay="1668"/>
                                          </p:stCondLst>
                                        </p:cTn>
                                        <p:tgtEl>
                                          <p:spTgt spid="5">
                                            <p:txEl>
                                              <p:pRg st="7" end="7"/>
                                            </p:txEl>
                                          </p:spTgt>
                                        </p:tgtEl>
                                      </p:cBhvr>
                                      <p:to x="100000" y="100000"/>
                                    </p:animScale>
                                    <p:animScale>
                                      <p:cBhvr>
                                        <p:cTn id="145" dur="26">
                                          <p:stCondLst>
                                            <p:cond delay="1808"/>
                                          </p:stCondLst>
                                        </p:cTn>
                                        <p:tgtEl>
                                          <p:spTgt spid="5">
                                            <p:txEl>
                                              <p:pRg st="7" end="7"/>
                                            </p:txEl>
                                          </p:spTgt>
                                        </p:tgtEl>
                                      </p:cBhvr>
                                      <p:to x="100000" y="95000"/>
                                    </p:animScale>
                                    <p:animScale>
                                      <p:cBhvr>
                                        <p:cTn id="146" dur="166" decel="50000">
                                          <p:stCondLst>
                                            <p:cond delay="1834"/>
                                          </p:stCondLst>
                                        </p:cTn>
                                        <p:tgtEl>
                                          <p:spTgt spid="5">
                                            <p:txEl>
                                              <p:pRg st="7" end="7"/>
                                            </p:txEl>
                                          </p:spTgt>
                                        </p:tgtEl>
                                      </p:cBhvr>
                                      <p:to x="100000" y="100000"/>
                                    </p:animScale>
                                  </p:childTnLst>
                                </p:cTn>
                              </p:par>
                              <p:par>
                                <p:cTn id="147" presetID="26" presetClass="entr" presetSubtype="0" fill="hold" grpId="0" nodeType="withEffect">
                                  <p:stCondLst>
                                    <p:cond delay="0"/>
                                  </p:stCondLst>
                                  <p:iterate type="lt">
                                    <p:tmPct val="0"/>
                                  </p:iterate>
                                  <p:childTnLst>
                                    <p:set>
                                      <p:cBhvr>
                                        <p:cTn id="148" dur="1" fill="hold">
                                          <p:stCondLst>
                                            <p:cond delay="0"/>
                                          </p:stCondLst>
                                        </p:cTn>
                                        <p:tgtEl>
                                          <p:spTgt spid="5">
                                            <p:txEl>
                                              <p:pRg st="8" end="8"/>
                                            </p:txEl>
                                          </p:spTgt>
                                        </p:tgtEl>
                                        <p:attrNameLst>
                                          <p:attrName>style.visibility</p:attrName>
                                        </p:attrNameLst>
                                      </p:cBhvr>
                                      <p:to>
                                        <p:strVal val="visible"/>
                                      </p:to>
                                    </p:set>
                                    <p:animEffect transition="in" filter="wipe(down)">
                                      <p:cBhvr>
                                        <p:cTn id="149" dur="580">
                                          <p:stCondLst>
                                            <p:cond delay="0"/>
                                          </p:stCondLst>
                                        </p:cTn>
                                        <p:tgtEl>
                                          <p:spTgt spid="5">
                                            <p:txEl>
                                              <p:pRg st="8" end="8"/>
                                            </p:txEl>
                                          </p:spTgt>
                                        </p:tgtEl>
                                      </p:cBhvr>
                                    </p:animEffect>
                                    <p:anim calcmode="lin" valueType="num">
                                      <p:cBhvr>
                                        <p:cTn id="150" dur="1822" tmFilter="0,0; 0.14,0.36; 0.43,0.73; 0.71,0.91; 1.0,1.0">
                                          <p:stCondLst>
                                            <p:cond delay="0"/>
                                          </p:stCondLst>
                                        </p:cTn>
                                        <p:tgtEl>
                                          <p:spTgt spid="5">
                                            <p:txEl>
                                              <p:pRg st="8" end="8"/>
                                            </p:txEl>
                                          </p:spTgt>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5">
                                            <p:txEl>
                                              <p:pRg st="8" end="8"/>
                                            </p:txEl>
                                          </p:spTgt>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5">
                                            <p:txEl>
                                              <p:pRg st="8" end="8"/>
                                            </p:txEl>
                                          </p:spTgt>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5">
                                            <p:txEl>
                                              <p:pRg st="8" end="8"/>
                                            </p:txEl>
                                          </p:spTgt>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5">
                                            <p:txEl>
                                              <p:pRg st="8" end="8"/>
                                            </p:txEl>
                                          </p:spTgt>
                                        </p:tgtEl>
                                        <p:attrNameLst>
                                          <p:attrName>ppt_y</p:attrName>
                                        </p:attrNameLst>
                                      </p:cBhvr>
                                      <p:tavLst>
                                        <p:tav tm="0" fmla="#ppt_y-sin(pi*$)/81">
                                          <p:val>
                                            <p:fltVal val="0"/>
                                          </p:val>
                                        </p:tav>
                                        <p:tav tm="100000">
                                          <p:val>
                                            <p:fltVal val="1"/>
                                          </p:val>
                                        </p:tav>
                                      </p:tavLst>
                                    </p:anim>
                                    <p:animScale>
                                      <p:cBhvr>
                                        <p:cTn id="155" dur="26">
                                          <p:stCondLst>
                                            <p:cond delay="650"/>
                                          </p:stCondLst>
                                        </p:cTn>
                                        <p:tgtEl>
                                          <p:spTgt spid="5">
                                            <p:txEl>
                                              <p:pRg st="8" end="8"/>
                                            </p:txEl>
                                          </p:spTgt>
                                        </p:tgtEl>
                                      </p:cBhvr>
                                      <p:to x="100000" y="60000"/>
                                    </p:animScale>
                                    <p:animScale>
                                      <p:cBhvr>
                                        <p:cTn id="156" dur="166" decel="50000">
                                          <p:stCondLst>
                                            <p:cond delay="676"/>
                                          </p:stCondLst>
                                        </p:cTn>
                                        <p:tgtEl>
                                          <p:spTgt spid="5">
                                            <p:txEl>
                                              <p:pRg st="8" end="8"/>
                                            </p:txEl>
                                          </p:spTgt>
                                        </p:tgtEl>
                                      </p:cBhvr>
                                      <p:to x="100000" y="100000"/>
                                    </p:animScale>
                                    <p:animScale>
                                      <p:cBhvr>
                                        <p:cTn id="157" dur="26">
                                          <p:stCondLst>
                                            <p:cond delay="1312"/>
                                          </p:stCondLst>
                                        </p:cTn>
                                        <p:tgtEl>
                                          <p:spTgt spid="5">
                                            <p:txEl>
                                              <p:pRg st="8" end="8"/>
                                            </p:txEl>
                                          </p:spTgt>
                                        </p:tgtEl>
                                      </p:cBhvr>
                                      <p:to x="100000" y="80000"/>
                                    </p:animScale>
                                    <p:animScale>
                                      <p:cBhvr>
                                        <p:cTn id="158" dur="166" decel="50000">
                                          <p:stCondLst>
                                            <p:cond delay="1338"/>
                                          </p:stCondLst>
                                        </p:cTn>
                                        <p:tgtEl>
                                          <p:spTgt spid="5">
                                            <p:txEl>
                                              <p:pRg st="8" end="8"/>
                                            </p:txEl>
                                          </p:spTgt>
                                        </p:tgtEl>
                                      </p:cBhvr>
                                      <p:to x="100000" y="100000"/>
                                    </p:animScale>
                                    <p:animScale>
                                      <p:cBhvr>
                                        <p:cTn id="159" dur="26">
                                          <p:stCondLst>
                                            <p:cond delay="1642"/>
                                          </p:stCondLst>
                                        </p:cTn>
                                        <p:tgtEl>
                                          <p:spTgt spid="5">
                                            <p:txEl>
                                              <p:pRg st="8" end="8"/>
                                            </p:txEl>
                                          </p:spTgt>
                                        </p:tgtEl>
                                      </p:cBhvr>
                                      <p:to x="100000" y="90000"/>
                                    </p:animScale>
                                    <p:animScale>
                                      <p:cBhvr>
                                        <p:cTn id="160" dur="166" decel="50000">
                                          <p:stCondLst>
                                            <p:cond delay="1668"/>
                                          </p:stCondLst>
                                        </p:cTn>
                                        <p:tgtEl>
                                          <p:spTgt spid="5">
                                            <p:txEl>
                                              <p:pRg st="8" end="8"/>
                                            </p:txEl>
                                          </p:spTgt>
                                        </p:tgtEl>
                                      </p:cBhvr>
                                      <p:to x="100000" y="100000"/>
                                    </p:animScale>
                                    <p:animScale>
                                      <p:cBhvr>
                                        <p:cTn id="161" dur="26">
                                          <p:stCondLst>
                                            <p:cond delay="1808"/>
                                          </p:stCondLst>
                                        </p:cTn>
                                        <p:tgtEl>
                                          <p:spTgt spid="5">
                                            <p:txEl>
                                              <p:pRg st="8" end="8"/>
                                            </p:txEl>
                                          </p:spTgt>
                                        </p:tgtEl>
                                      </p:cBhvr>
                                      <p:to x="100000" y="95000"/>
                                    </p:animScale>
                                    <p:animScale>
                                      <p:cBhvr>
                                        <p:cTn id="162" dur="166" decel="50000">
                                          <p:stCondLst>
                                            <p:cond delay="1834"/>
                                          </p:stCondLst>
                                        </p:cTn>
                                        <p:tgtEl>
                                          <p:spTgt spid="5">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Routines</a:t>
            </a:r>
            <a:endParaRPr lang="en-S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5" name="Picture 4"/>
          <p:cNvPicPr>
            <a:picLocks noChangeAspect="1"/>
          </p:cNvPicPr>
          <p:nvPr/>
        </p:nvPicPr>
        <p:blipFill>
          <a:blip r:embed="rId3"/>
          <a:stretch>
            <a:fillRect/>
          </a:stretch>
        </p:blipFill>
        <p:spPr>
          <a:xfrm>
            <a:off x="1724152" y="1155700"/>
            <a:ext cx="6035548" cy="526902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69972678"/>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set>
                                      <p:cBhvr>
                                        <p:cTn id="7" dur="228" fill="hold">
                                          <p:stCondLst>
                                            <p:cond delay="0"/>
                                          </p:stCondLst>
                                        </p:cTn>
                                        <p:tgtEl>
                                          <p:spTgt spid="3"/>
                                        </p:tgtEl>
                                        <p:attrNameLst>
                                          <p:attrName>style.rotation</p:attrName>
                                        </p:attrNameLst>
                                      </p:cBhvr>
                                      <p:to>
                                        <p:strVal val="-45.0"/>
                                      </p:to>
                                    </p:set>
                                    <p:anim calcmode="lin" valueType="num">
                                      <p:cBhvr>
                                        <p:cTn id="8" dur="228" fill="hold">
                                          <p:stCondLst>
                                            <p:cond delay="228"/>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492362" y="3607575"/>
            <a:ext cx="184666" cy="369332"/>
          </a:xfrm>
          <a:prstGeom prst="rect">
            <a:avLst/>
          </a:prstGeom>
          <a:noFill/>
        </p:spPr>
        <p:txBody>
          <a:bodyPr wrap="none" rtlCol="0">
            <a:spAutoFit/>
          </a:bodyPr>
          <a:lstStyle/>
          <a:p>
            <a:endParaRPr lang="en-US" dirty="0"/>
          </a:p>
        </p:txBody>
      </p:sp>
      <p:sp>
        <p:nvSpPr>
          <p:cNvPr id="23" name="TextBox 22"/>
          <p:cNvSpPr txBox="1"/>
          <p:nvPr/>
        </p:nvSpPr>
        <p:spPr>
          <a:xfrm>
            <a:off x="3636675" y="3333399"/>
            <a:ext cx="184666" cy="369332"/>
          </a:xfrm>
          <a:prstGeom prst="rect">
            <a:avLst/>
          </a:prstGeom>
          <a:noFill/>
        </p:spPr>
        <p:txBody>
          <a:bodyPr wrap="none" rtlCol="0">
            <a:spAutoFit/>
          </a:bodyPr>
          <a:lstStyle/>
          <a:p>
            <a:endParaRPr lang="en-US" dirty="0"/>
          </a:p>
        </p:txBody>
      </p:sp>
      <p:pic>
        <p:nvPicPr>
          <p:cNvPr id="7" name="Picture 6"/>
          <p:cNvPicPr>
            <a:picLocks noChangeAspect="1"/>
          </p:cNvPicPr>
          <p:nvPr/>
        </p:nvPicPr>
        <p:blipFill>
          <a:blip r:embed="rId3"/>
          <a:stretch>
            <a:fillRect/>
          </a:stretch>
        </p:blipFill>
        <p:spPr>
          <a:xfrm>
            <a:off x="467544" y="271309"/>
            <a:ext cx="997931" cy="962581"/>
          </a:xfrm>
          <a:prstGeom prst="rect">
            <a:avLst/>
          </a:prstGeom>
          <a:ln>
            <a:noFill/>
          </a:ln>
          <a:effectLst>
            <a:softEdge rad="112500"/>
          </a:effectLst>
        </p:spPr>
      </p:pic>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backgroundRemoval t="0" b="98361" l="0" r="100000">
                        <a14:foregroundMark x1="14078" y1="49590" x2="14078" y2="49590"/>
                        <a14:foregroundMark x1="13107" y1="31967" x2="13107" y2="31967"/>
                        <a14:foregroundMark x1="52913" y1="83607" x2="52913" y2="83607"/>
                        <a14:foregroundMark x1="55340" y1="89344" x2="55340" y2="89344"/>
                        <a14:foregroundMark x1="56796" y1="94672" x2="56796" y2="94672"/>
                        <a14:foregroundMark x1="23786" y1="17623" x2="23786" y2="17623"/>
                        <a14:foregroundMark x1="46117" y1="12295" x2="46117" y2="12295"/>
                        <a14:foregroundMark x1="72330" y1="14754" x2="72330" y2="14754"/>
                        <a14:foregroundMark x1="87379" y1="27049" x2="87379" y2="27049"/>
                        <a14:foregroundMark x1="90777" y1="45902" x2="90777" y2="45902"/>
                      </a14:backgroundRemoval>
                    </a14:imgEffect>
                  </a14:imgLayer>
                </a14:imgProps>
              </a:ext>
            </a:extLst>
          </a:blip>
          <a:stretch>
            <a:fillRect/>
          </a:stretch>
        </p:blipFill>
        <p:spPr>
          <a:xfrm rot="253867">
            <a:off x="7726685" y="37547"/>
            <a:ext cx="1064408" cy="1260755"/>
          </a:xfrm>
          <a:prstGeom prst="rect">
            <a:avLst/>
          </a:prstGeom>
        </p:spPr>
      </p:pic>
      <p:sp>
        <p:nvSpPr>
          <p:cNvPr id="3" name="Title 2"/>
          <p:cNvSpPr>
            <a:spLocks noGrp="1"/>
          </p:cNvSpPr>
          <p:nvPr>
            <p:ph type="title"/>
          </p:nvPr>
        </p:nvSpPr>
        <p:spPr/>
        <p:txBody>
          <a:bodyPr/>
          <a:lstStyle/>
          <a:p>
            <a:r>
              <a:rPr lang="en-US" dirty="0" smtClean="0"/>
              <a:t>STRATEGIES</a:t>
            </a:r>
            <a:endParaRPr lang="en-US" dirty="0"/>
          </a:p>
        </p:txBody>
      </p:sp>
      <p:graphicFrame>
        <p:nvGraphicFramePr>
          <p:cNvPr id="9" name="Content Placeholder 4"/>
          <p:cNvGraphicFramePr>
            <a:graphicFrameLocks noGrp="1"/>
          </p:cNvGraphicFramePr>
          <p:nvPr>
            <p:ph idx="1"/>
            <p:extLst>
              <p:ext uri="{D42A27DB-BD31-4B8C-83A1-F6EECF244321}">
                <p14:modId xmlns:p14="http://schemas.microsoft.com/office/powerpoint/2010/main" val="2139864811"/>
              </p:ext>
            </p:extLst>
          </p:nvPr>
        </p:nvGraphicFramePr>
        <p:xfrm>
          <a:off x="467544" y="1713925"/>
          <a:ext cx="8368608"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7743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144745690"/>
              </p:ext>
            </p:extLst>
          </p:nvPr>
        </p:nvGraphicFramePr>
        <p:xfrm>
          <a:off x="540535" y="1507289"/>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a:off x="467544" y="271309"/>
            <a:ext cx="997931" cy="962581"/>
          </a:xfrm>
          <a:prstGeom prst="rect">
            <a:avLst/>
          </a:prstGeom>
          <a:ln>
            <a:noFill/>
          </a:ln>
          <a:effectLst>
            <a:softEdge rad="112500"/>
          </a:effectLst>
        </p:spPr>
      </p:pic>
      <p:sp>
        <p:nvSpPr>
          <p:cNvPr id="4" name="Title 2"/>
          <p:cNvSpPr>
            <a:spLocks noGrp="1"/>
          </p:cNvSpPr>
          <p:nvPr>
            <p:ph type="title"/>
          </p:nvPr>
        </p:nvSpPr>
        <p:spPr>
          <a:xfrm>
            <a:off x="301752" y="228600"/>
            <a:ext cx="8534400" cy="758952"/>
          </a:xfrm>
        </p:spPr>
        <p:txBody>
          <a:bodyPr/>
          <a:lstStyle/>
          <a:p>
            <a:r>
              <a:rPr lang="en-US" dirty="0" smtClean="0"/>
              <a:t>STRATEGIES</a:t>
            </a:r>
            <a:endParaRPr lang="en-US" dirty="0"/>
          </a:p>
        </p:txBody>
      </p:sp>
      <p:pic>
        <p:nvPicPr>
          <p:cNvPr id="5" name="Picture 4"/>
          <p:cNvPicPr>
            <a:picLocks noChangeAspect="1"/>
          </p:cNvPicPr>
          <p:nvPr/>
        </p:nvPicPr>
        <p:blipFill>
          <a:blip r:embed="rId9">
            <a:extLst>
              <a:ext uri="{BEBA8EAE-BF5A-486C-A8C5-ECC9F3942E4B}">
                <a14:imgProps xmlns:a14="http://schemas.microsoft.com/office/drawing/2010/main">
                  <a14:imgLayer r:embed="rId10">
                    <a14:imgEffect>
                      <a14:backgroundRemoval t="0" b="98361" l="0" r="100000">
                        <a14:foregroundMark x1="14078" y1="49590" x2="14078" y2="49590"/>
                        <a14:foregroundMark x1="13107" y1="31967" x2="13107" y2="31967"/>
                        <a14:foregroundMark x1="52913" y1="83607" x2="52913" y2="83607"/>
                        <a14:foregroundMark x1="55340" y1="89344" x2="55340" y2="89344"/>
                        <a14:foregroundMark x1="56796" y1="94672" x2="56796" y2="94672"/>
                        <a14:foregroundMark x1="23786" y1="17623" x2="23786" y2="17623"/>
                        <a14:foregroundMark x1="46117" y1="12295" x2="46117" y2="12295"/>
                        <a14:foregroundMark x1="72330" y1="14754" x2="72330" y2="14754"/>
                        <a14:foregroundMark x1="87379" y1="27049" x2="87379" y2="27049"/>
                        <a14:foregroundMark x1="90777" y1="45902" x2="90777" y2="45902"/>
                      </a14:backgroundRemoval>
                    </a14:imgEffect>
                  </a14:imgLayer>
                </a14:imgProps>
              </a:ext>
            </a:extLst>
          </a:blip>
          <a:stretch>
            <a:fillRect/>
          </a:stretch>
        </p:blipFill>
        <p:spPr>
          <a:xfrm rot="253867">
            <a:off x="7726685" y="37547"/>
            <a:ext cx="1064408" cy="1260755"/>
          </a:xfrm>
          <a:prstGeom prst="rect">
            <a:avLst/>
          </a:prstGeom>
        </p:spPr>
      </p:pic>
    </p:spTree>
    <p:extLst>
      <p:ext uri="{BB962C8B-B14F-4D97-AF65-F5344CB8AC3E}">
        <p14:creationId xmlns:p14="http://schemas.microsoft.com/office/powerpoint/2010/main" val="2637676644"/>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4E447199-1C95-4A49-B278-3AF96D33A765}"/>
                                            </p:graphicEl>
                                          </p:spTgt>
                                        </p:tgtEl>
                                        <p:attrNameLst>
                                          <p:attrName>style.visibility</p:attrName>
                                        </p:attrNameLst>
                                      </p:cBhvr>
                                      <p:to>
                                        <p:strVal val="visible"/>
                                      </p:to>
                                    </p:set>
                                    <p:animEffect transition="in" filter="fade">
                                      <p:cBhvr>
                                        <p:cTn id="7" dur="2000"/>
                                        <p:tgtEl>
                                          <p:spTgt spid="6">
                                            <p:graphicEl>
                                              <a:dgm id="{4E447199-1C95-4A49-B278-3AF96D33A76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36575D1D-61F7-41AC-BCA1-F4C13B474597}"/>
                                            </p:graphicEl>
                                          </p:spTgt>
                                        </p:tgtEl>
                                        <p:attrNameLst>
                                          <p:attrName>style.visibility</p:attrName>
                                        </p:attrNameLst>
                                      </p:cBhvr>
                                      <p:to>
                                        <p:strVal val="visible"/>
                                      </p:to>
                                    </p:set>
                                    <p:animEffect transition="in" filter="fade">
                                      <p:cBhvr>
                                        <p:cTn id="12" dur="2000"/>
                                        <p:tgtEl>
                                          <p:spTgt spid="6">
                                            <p:graphicEl>
                                              <a:dgm id="{36575D1D-61F7-41AC-BCA1-F4C13B474597}"/>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graphicEl>
                                              <a:dgm id="{54BF1A00-46FD-47BA-88B7-08E6A2A7A59E}"/>
                                            </p:graphicEl>
                                          </p:spTgt>
                                        </p:tgtEl>
                                        <p:attrNameLst>
                                          <p:attrName>style.visibility</p:attrName>
                                        </p:attrNameLst>
                                      </p:cBhvr>
                                      <p:to>
                                        <p:strVal val="visible"/>
                                      </p:to>
                                    </p:set>
                                    <p:animEffect transition="in" filter="fade">
                                      <p:cBhvr>
                                        <p:cTn id="15" dur="2000"/>
                                        <p:tgtEl>
                                          <p:spTgt spid="6">
                                            <p:graphicEl>
                                              <a:dgm id="{54BF1A00-46FD-47BA-88B7-08E6A2A7A59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graphicEl>
                                              <a:dgm id="{B2813B81-6A39-4D97-9F2A-31000BEB6EEA}"/>
                                            </p:graphicEl>
                                          </p:spTgt>
                                        </p:tgtEl>
                                        <p:attrNameLst>
                                          <p:attrName>style.visibility</p:attrName>
                                        </p:attrNameLst>
                                      </p:cBhvr>
                                      <p:to>
                                        <p:strVal val="visible"/>
                                      </p:to>
                                    </p:set>
                                    <p:animEffect transition="in" filter="fade">
                                      <p:cBhvr>
                                        <p:cTn id="20" dur="2000"/>
                                        <p:tgtEl>
                                          <p:spTgt spid="6">
                                            <p:graphicEl>
                                              <a:dgm id="{B2813B81-6A39-4D97-9F2A-31000BEB6EEA}"/>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graphicEl>
                                              <a:dgm id="{51D12757-C06C-468C-A6E5-44A6DB9B7598}"/>
                                            </p:graphicEl>
                                          </p:spTgt>
                                        </p:tgtEl>
                                        <p:attrNameLst>
                                          <p:attrName>style.visibility</p:attrName>
                                        </p:attrNameLst>
                                      </p:cBhvr>
                                      <p:to>
                                        <p:strVal val="visible"/>
                                      </p:to>
                                    </p:set>
                                    <p:animEffect transition="in" filter="fade">
                                      <p:cBhvr>
                                        <p:cTn id="23" dur="2000"/>
                                        <p:tgtEl>
                                          <p:spTgt spid="6">
                                            <p:graphicEl>
                                              <a:dgm id="{51D12757-C06C-468C-A6E5-44A6DB9B759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21998596"/>
              </p:ext>
            </p:extLst>
          </p:nvPr>
        </p:nvGraphicFramePr>
        <p:xfrm>
          <a:off x="393569" y="1608496"/>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extLst>
              <a:ext uri="{BEBA8EAE-BF5A-486C-A8C5-ECC9F3942E4B}">
                <a14:imgProps xmlns:a14="http://schemas.microsoft.com/office/drawing/2010/main">
                  <a14:imgLayer r:embed="rId9">
                    <a14:imgEffect>
                      <a14:backgroundRemoval t="0" b="98361" l="0" r="100000">
                        <a14:foregroundMark x1="14078" y1="49590" x2="14078" y2="49590"/>
                        <a14:foregroundMark x1="13107" y1="31967" x2="13107" y2="31967"/>
                        <a14:foregroundMark x1="52913" y1="83607" x2="52913" y2="83607"/>
                        <a14:foregroundMark x1="55340" y1="89344" x2="55340" y2="89344"/>
                        <a14:foregroundMark x1="56796" y1="94672" x2="56796" y2="94672"/>
                        <a14:foregroundMark x1="23786" y1="17623" x2="23786" y2="17623"/>
                        <a14:foregroundMark x1="46117" y1="12295" x2="46117" y2="12295"/>
                        <a14:foregroundMark x1="72330" y1="14754" x2="72330" y2="14754"/>
                        <a14:foregroundMark x1="87379" y1="27049" x2="87379" y2="27049"/>
                        <a14:foregroundMark x1="90777" y1="45902" x2="90777" y2="45902"/>
                      </a14:backgroundRemoval>
                    </a14:imgEffect>
                  </a14:imgLayer>
                </a14:imgProps>
              </a:ext>
            </a:extLst>
          </a:blip>
          <a:stretch>
            <a:fillRect/>
          </a:stretch>
        </p:blipFill>
        <p:spPr>
          <a:xfrm rot="253867">
            <a:off x="7726685" y="37547"/>
            <a:ext cx="1064408" cy="1260755"/>
          </a:xfrm>
          <a:prstGeom prst="rect">
            <a:avLst/>
          </a:prstGeom>
        </p:spPr>
      </p:pic>
      <p:pic>
        <p:nvPicPr>
          <p:cNvPr id="5" name="Picture 4"/>
          <p:cNvPicPr>
            <a:picLocks noChangeAspect="1"/>
          </p:cNvPicPr>
          <p:nvPr/>
        </p:nvPicPr>
        <p:blipFill>
          <a:blip r:embed="rId10"/>
          <a:stretch>
            <a:fillRect/>
          </a:stretch>
        </p:blipFill>
        <p:spPr>
          <a:xfrm>
            <a:off x="467544" y="271309"/>
            <a:ext cx="997931" cy="962581"/>
          </a:xfrm>
          <a:prstGeom prst="rect">
            <a:avLst/>
          </a:prstGeom>
          <a:ln>
            <a:noFill/>
          </a:ln>
          <a:effectLst>
            <a:softEdge rad="112500"/>
          </a:effectLst>
        </p:spPr>
      </p:pic>
      <p:sp>
        <p:nvSpPr>
          <p:cNvPr id="6" name="Title 2"/>
          <p:cNvSpPr>
            <a:spLocks noGrp="1"/>
          </p:cNvSpPr>
          <p:nvPr>
            <p:ph type="title"/>
          </p:nvPr>
        </p:nvSpPr>
        <p:spPr>
          <a:xfrm>
            <a:off x="301752" y="228600"/>
            <a:ext cx="8534400" cy="758952"/>
          </a:xfrm>
        </p:spPr>
        <p:txBody>
          <a:bodyPr/>
          <a:lstStyle/>
          <a:p>
            <a:r>
              <a:rPr lang="en-US" dirty="0" smtClean="0"/>
              <a:t>STRATEGIES</a:t>
            </a:r>
            <a:endParaRPr lang="en-US" dirty="0"/>
          </a:p>
        </p:txBody>
      </p:sp>
    </p:spTree>
    <p:extLst>
      <p:ext uri="{BB962C8B-B14F-4D97-AF65-F5344CB8AC3E}">
        <p14:creationId xmlns:p14="http://schemas.microsoft.com/office/powerpoint/2010/main" val="851338740"/>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4D6FF3AA-B7AA-4440-8431-7C0DA8F8BB06}"/>
                                            </p:graphicEl>
                                          </p:spTgt>
                                        </p:tgtEl>
                                        <p:attrNameLst>
                                          <p:attrName>style.visibility</p:attrName>
                                        </p:attrNameLst>
                                      </p:cBhvr>
                                      <p:to>
                                        <p:strVal val="visible"/>
                                      </p:to>
                                    </p:set>
                                    <p:animEffect transition="in" filter="fade">
                                      <p:cBhvr>
                                        <p:cTn id="7" dur="2000"/>
                                        <p:tgtEl>
                                          <p:spTgt spid="4">
                                            <p:graphicEl>
                                              <a:dgm id="{4D6FF3AA-B7AA-4440-8431-7C0DA8F8BB0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BA06F430-6A4A-4E28-AB67-0987FAFE23C4}"/>
                                            </p:graphicEl>
                                          </p:spTgt>
                                        </p:tgtEl>
                                        <p:attrNameLst>
                                          <p:attrName>style.visibility</p:attrName>
                                        </p:attrNameLst>
                                      </p:cBhvr>
                                      <p:to>
                                        <p:strVal val="visible"/>
                                      </p:to>
                                    </p:set>
                                    <p:animEffect transition="in" filter="fade">
                                      <p:cBhvr>
                                        <p:cTn id="12" dur="2000"/>
                                        <p:tgtEl>
                                          <p:spTgt spid="4">
                                            <p:graphicEl>
                                              <a:dgm id="{BA06F430-6A4A-4E28-AB67-0987FAFE23C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0E82C0D5-E8AF-4A84-B52F-45AF664A262B}"/>
                                            </p:graphicEl>
                                          </p:spTgt>
                                        </p:tgtEl>
                                        <p:attrNameLst>
                                          <p:attrName>style.visibility</p:attrName>
                                        </p:attrNameLst>
                                      </p:cBhvr>
                                      <p:to>
                                        <p:strVal val="visible"/>
                                      </p:to>
                                    </p:set>
                                    <p:animEffect transition="in" filter="fade">
                                      <p:cBhvr>
                                        <p:cTn id="17" dur="2000"/>
                                        <p:tgtEl>
                                          <p:spTgt spid="4">
                                            <p:graphicEl>
                                              <a:dgm id="{0E82C0D5-E8AF-4A84-B52F-45AF664A262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1A415E3A-FA6B-41E8-B7FE-25FF66DAAFAC}"/>
                                            </p:graphicEl>
                                          </p:spTgt>
                                        </p:tgtEl>
                                        <p:attrNameLst>
                                          <p:attrName>style.visibility</p:attrName>
                                        </p:attrNameLst>
                                      </p:cBhvr>
                                      <p:to>
                                        <p:strVal val="visible"/>
                                      </p:to>
                                    </p:set>
                                    <p:animEffect transition="in" filter="fade">
                                      <p:cBhvr>
                                        <p:cTn id="22" dur="2000"/>
                                        <p:tgtEl>
                                          <p:spTgt spid="4">
                                            <p:graphicEl>
                                              <a:dgm id="{1A415E3A-FA6B-41E8-B7FE-25FF66DAAFA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34BE7E8D-986E-4E5F-8155-C1C9C17C3B24}"/>
                                            </p:graphicEl>
                                          </p:spTgt>
                                        </p:tgtEl>
                                        <p:attrNameLst>
                                          <p:attrName>style.visibility</p:attrName>
                                        </p:attrNameLst>
                                      </p:cBhvr>
                                      <p:to>
                                        <p:strVal val="visible"/>
                                      </p:to>
                                    </p:set>
                                    <p:animEffect transition="in" filter="fade">
                                      <p:cBhvr>
                                        <p:cTn id="27" dur="2000"/>
                                        <p:tgtEl>
                                          <p:spTgt spid="4">
                                            <p:graphicEl>
                                              <a:dgm id="{34BE7E8D-986E-4E5F-8155-C1C9C17C3B24}"/>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AF6B5DAF-0043-4A45-A842-E858C79DC5C2}"/>
                                            </p:graphicEl>
                                          </p:spTgt>
                                        </p:tgtEl>
                                        <p:attrNameLst>
                                          <p:attrName>style.visibility</p:attrName>
                                        </p:attrNameLst>
                                      </p:cBhvr>
                                      <p:to>
                                        <p:strVal val="visible"/>
                                      </p:to>
                                    </p:set>
                                    <p:animEffect transition="in" filter="fade">
                                      <p:cBhvr>
                                        <p:cTn id="32" dur="2000"/>
                                        <p:tgtEl>
                                          <p:spTgt spid="4">
                                            <p:graphicEl>
                                              <a:dgm id="{AF6B5DAF-0043-4A45-A842-E858C79DC5C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ld-paper21.jpg"/>
          <p:cNvPicPr>
            <a:picLocks noChangeAspect="1"/>
          </p:cNvPicPr>
          <p:nvPr/>
        </p:nvPicPr>
        <p:blipFill>
          <a:blip r:embed="rId3" cstate="print"/>
          <a:stretch>
            <a:fillRect/>
          </a:stretch>
        </p:blipFill>
        <p:spPr>
          <a:xfrm>
            <a:off x="1" y="-27384"/>
            <a:ext cx="9144000" cy="7029400"/>
          </a:xfrm>
          <a:prstGeom prst="rect">
            <a:avLst/>
          </a:prstGeom>
        </p:spPr>
      </p:pic>
      <p:sp>
        <p:nvSpPr>
          <p:cNvPr id="5" name="Title 1"/>
          <p:cNvSpPr>
            <a:spLocks noGrp="1"/>
          </p:cNvSpPr>
          <p:nvPr>
            <p:ph type="title"/>
          </p:nvPr>
        </p:nvSpPr>
        <p:spPr>
          <a:xfrm>
            <a:off x="1043608" y="629816"/>
            <a:ext cx="8229600" cy="1143000"/>
          </a:xfrm>
        </p:spPr>
        <p:txBody>
          <a:bodyPr/>
          <a:lstStyle/>
          <a:p>
            <a:r>
              <a:rPr lang="en-SG" dirty="0" smtClean="0"/>
              <a:t>I-Statement Formula</a:t>
            </a:r>
            <a:endParaRPr lang="en-SG" dirty="0"/>
          </a:p>
        </p:txBody>
      </p:sp>
      <p:pic>
        <p:nvPicPr>
          <p:cNvPr id="6" name="Picture 2"/>
          <p:cNvPicPr>
            <a:picLocks noGrp="1" noChangeAspect="1" noChangeArrowheads="1"/>
          </p:cNvPicPr>
          <p:nvPr>
            <p:ph idx="1"/>
          </p:nvPr>
        </p:nvPicPr>
        <p:blipFill>
          <a:blip r:embed="rId4" cstate="email">
            <a:lum contrast="30000"/>
            <a:extLst>
              <a:ext uri="{28A0092B-C50C-407E-A947-70E740481C1C}">
                <a14:useLocalDpi xmlns:a14="http://schemas.microsoft.com/office/drawing/2010/main" val="0"/>
              </a:ext>
            </a:extLst>
          </a:blip>
          <a:stretch>
            <a:fillRect/>
          </a:stretch>
        </p:blipFill>
        <p:spPr bwMode="auto">
          <a:xfrm>
            <a:off x="654980" y="1698733"/>
            <a:ext cx="7726321" cy="4034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8756927"/>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lnSpc>
                <a:spcPct val="150000"/>
              </a:lnSpc>
            </a:pPr>
            <a:r>
              <a:rPr lang="en-US" dirty="0" smtClean="0">
                <a:effectLst>
                  <a:outerShdw blurRad="38100" dist="38100" dir="2700000" algn="tl">
                    <a:srgbClr val="000000">
                      <a:alpha val="43137"/>
                    </a:srgbClr>
                  </a:outerShdw>
                </a:effectLst>
              </a:rPr>
              <a:t>Take deep breaths</a:t>
            </a:r>
          </a:p>
          <a:p>
            <a:pPr>
              <a:lnSpc>
                <a:spcPct val="150000"/>
              </a:lnSpc>
            </a:pPr>
            <a:r>
              <a:rPr lang="en-US" dirty="0" smtClean="0">
                <a:effectLst>
                  <a:outerShdw blurRad="38100" dist="38100" dir="2700000" algn="tl">
                    <a:srgbClr val="000000">
                      <a:alpha val="43137"/>
                    </a:srgbClr>
                  </a:outerShdw>
                </a:effectLst>
              </a:rPr>
              <a:t>Think of the consequences</a:t>
            </a:r>
          </a:p>
          <a:p>
            <a:pPr>
              <a:lnSpc>
                <a:spcPct val="150000"/>
              </a:lnSpc>
            </a:pPr>
            <a:r>
              <a:rPr lang="en-US" dirty="0" smtClean="0">
                <a:effectLst>
                  <a:outerShdw blurRad="38100" dist="38100" dir="2700000" algn="tl">
                    <a:srgbClr val="000000">
                      <a:alpha val="43137"/>
                    </a:srgbClr>
                  </a:outerShdw>
                </a:effectLst>
              </a:rPr>
              <a:t>Use self-talk</a:t>
            </a:r>
          </a:p>
          <a:p>
            <a:pPr>
              <a:lnSpc>
                <a:spcPct val="150000"/>
              </a:lnSpc>
            </a:pPr>
            <a:r>
              <a:rPr lang="en-US" dirty="0" smtClean="0">
                <a:effectLst>
                  <a:outerShdw blurRad="38100" dist="38100" dir="2700000" algn="tl">
                    <a:srgbClr val="000000">
                      <a:alpha val="43137"/>
                    </a:srgbClr>
                  </a:outerShdw>
                </a:effectLst>
              </a:rPr>
              <a:t>Count to 10</a:t>
            </a:r>
          </a:p>
          <a:p>
            <a:pPr>
              <a:lnSpc>
                <a:spcPct val="150000"/>
              </a:lnSpc>
            </a:pPr>
            <a:r>
              <a:rPr lang="en-US" dirty="0" smtClean="0">
                <a:effectLst>
                  <a:outerShdw blurRad="38100" dist="38100" dir="2700000" algn="tl">
                    <a:srgbClr val="000000">
                      <a:alpha val="43137"/>
                    </a:srgbClr>
                  </a:outerShdw>
                </a:effectLst>
              </a:rPr>
              <a:t>Listen to music</a:t>
            </a:r>
          </a:p>
          <a:p>
            <a:pPr>
              <a:lnSpc>
                <a:spcPct val="150000"/>
              </a:lnSpc>
            </a:pPr>
            <a:r>
              <a:rPr lang="en-US" dirty="0" smtClean="0">
                <a:effectLst>
                  <a:outerShdw blurRad="38100" dist="38100" dir="2700000" algn="tl">
                    <a:srgbClr val="000000">
                      <a:alpha val="43137"/>
                    </a:srgbClr>
                  </a:outerShdw>
                </a:effectLst>
              </a:rPr>
              <a:t>Put yourself in the other person’s shoes</a:t>
            </a:r>
          </a:p>
          <a:p>
            <a:pPr>
              <a:lnSpc>
                <a:spcPct val="150000"/>
              </a:lnSpc>
            </a:pPr>
            <a:r>
              <a:rPr lang="en-US" dirty="0" smtClean="0">
                <a:effectLst>
                  <a:outerShdw blurRad="38100" dist="38100" dir="2700000" algn="tl">
                    <a:srgbClr val="000000">
                      <a:alpha val="43137"/>
                    </a:srgbClr>
                  </a:outerShdw>
                </a:effectLst>
              </a:rPr>
              <a:t>Remove yourself from the situation</a:t>
            </a:r>
          </a:p>
          <a:p>
            <a:endParaRPr lang="en-SG" dirty="0"/>
          </a:p>
        </p:txBody>
      </p:sp>
      <p:sp>
        <p:nvSpPr>
          <p:cNvPr id="2" name="Title 1"/>
          <p:cNvSpPr>
            <a:spLocks noGrp="1"/>
          </p:cNvSpPr>
          <p:nvPr>
            <p:ph type="title"/>
          </p:nvPr>
        </p:nvSpPr>
        <p:spPr>
          <a:effectLst>
            <a:glow rad="101600">
              <a:srgbClr val="FF0000">
                <a:alpha val="60000"/>
              </a:srgbClr>
            </a:glow>
          </a:effectLst>
        </p:spPr>
        <p:txBody>
          <a:bodyPr/>
          <a:lstStyle/>
          <a:p>
            <a:r>
              <a:rPr lang="en-US" dirty="0" smtClean="0">
                <a:solidFill>
                  <a:schemeClr val="accent3">
                    <a:lumMod val="50000"/>
                  </a:schemeClr>
                </a:solidFill>
                <a:effectLst>
                  <a:glow rad="228600">
                    <a:schemeClr val="accent1">
                      <a:satMod val="175000"/>
                      <a:alpha val="40000"/>
                    </a:schemeClr>
                  </a:glow>
                  <a:outerShdw blurRad="31750" dist="25400" dir="5400000" algn="tl" rotWithShape="0">
                    <a:srgbClr val="000000">
                      <a:alpha val="25000"/>
                    </a:srgbClr>
                  </a:outerShdw>
                </a:effectLst>
              </a:rPr>
              <a:t>Anger Reducers</a:t>
            </a:r>
            <a:endParaRPr lang="en-SG" dirty="0">
              <a:solidFill>
                <a:schemeClr val="accent3">
                  <a:lumMod val="50000"/>
                </a:schemeClr>
              </a:solidFill>
              <a:effectLst>
                <a:glow rad="228600">
                  <a:schemeClr val="accent1">
                    <a:satMod val="175000"/>
                    <a:alpha val="40000"/>
                  </a:schemeClr>
                </a:glow>
                <a:outerShdw blurRad="31750" dist="25400" dir="5400000" algn="tl" rotWithShape="0">
                  <a:srgbClr val="000000">
                    <a:alpha val="25000"/>
                  </a:srgbClr>
                </a:outerShdw>
              </a:effectLst>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0" b="98361" l="0" r="100000">
                        <a14:foregroundMark x1="14078" y1="49590" x2="14078" y2="49590"/>
                        <a14:foregroundMark x1="13107" y1="31967" x2="13107" y2="31967"/>
                        <a14:foregroundMark x1="52913" y1="83607" x2="52913" y2="83607"/>
                        <a14:foregroundMark x1="55340" y1="89344" x2="55340" y2="89344"/>
                        <a14:foregroundMark x1="56796" y1="94672" x2="56796" y2="94672"/>
                        <a14:foregroundMark x1="23786" y1="17623" x2="23786" y2="17623"/>
                        <a14:foregroundMark x1="46117" y1="12295" x2="46117" y2="12295"/>
                        <a14:foregroundMark x1="72330" y1="14754" x2="72330" y2="14754"/>
                        <a14:foregroundMark x1="87379" y1="27049" x2="87379" y2="27049"/>
                        <a14:foregroundMark x1="90777" y1="45902" x2="90777" y2="45902"/>
                      </a14:backgroundRemoval>
                    </a14:imgEffect>
                  </a14:imgLayer>
                </a14:imgProps>
              </a:ext>
            </a:extLst>
          </a:blip>
          <a:stretch>
            <a:fillRect/>
          </a:stretch>
        </p:blipFill>
        <p:spPr>
          <a:xfrm rot="253867">
            <a:off x="7726685" y="37547"/>
            <a:ext cx="1064408" cy="1260755"/>
          </a:xfrm>
          <a:prstGeom prst="rect">
            <a:avLst/>
          </a:prstGeom>
        </p:spPr>
      </p:pic>
      <p:pic>
        <p:nvPicPr>
          <p:cNvPr id="7" name="Picture 6"/>
          <p:cNvPicPr>
            <a:picLocks noChangeAspect="1"/>
          </p:cNvPicPr>
          <p:nvPr/>
        </p:nvPicPr>
        <p:blipFill>
          <a:blip r:embed="rId5"/>
          <a:stretch>
            <a:fillRect/>
          </a:stretch>
        </p:blipFill>
        <p:spPr>
          <a:xfrm>
            <a:off x="467544" y="271309"/>
            <a:ext cx="997931" cy="962581"/>
          </a:xfrm>
          <a:prstGeom prst="rect">
            <a:avLst/>
          </a:prstGeom>
          <a:ln>
            <a:noFill/>
          </a:ln>
          <a:effectLst>
            <a:softEdge rad="112500"/>
          </a:effectLst>
        </p:spPr>
      </p:pic>
    </p:spTree>
    <p:extLst>
      <p:ext uri="{BB962C8B-B14F-4D97-AF65-F5344CB8AC3E}">
        <p14:creationId xmlns:p14="http://schemas.microsoft.com/office/powerpoint/2010/main" val="670088371"/>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additive="base">
                                        <p:cTn id="4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additive="base">
                                        <p:cTn id="5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351309"/>
            <a:ext cx="8229600" cy="4525963"/>
          </a:xfrm>
        </p:spPr>
        <p:txBody>
          <a:bodyPr>
            <a:noAutofit/>
          </a:bodyPr>
          <a:lstStyle/>
          <a:p>
            <a:pPr>
              <a:lnSpc>
                <a:spcPct val="150000"/>
              </a:lnSpc>
            </a:pPr>
            <a:r>
              <a:rPr lang="en-US" sz="2400" dirty="0" smtClean="0">
                <a:effectLst>
                  <a:outerShdw blurRad="38100" dist="38100" dir="2700000" algn="tl">
                    <a:srgbClr val="000000">
                      <a:alpha val="43137"/>
                    </a:srgbClr>
                  </a:outerShdw>
                </a:effectLst>
              </a:rPr>
              <a:t>Visualize something positive</a:t>
            </a:r>
          </a:p>
          <a:p>
            <a:pPr>
              <a:lnSpc>
                <a:spcPct val="150000"/>
              </a:lnSpc>
            </a:pPr>
            <a:r>
              <a:rPr lang="en-US" sz="2400" dirty="0" smtClean="0">
                <a:effectLst>
                  <a:outerShdw blurRad="38100" dist="38100" dir="2700000" algn="tl">
                    <a:srgbClr val="000000">
                      <a:alpha val="43137"/>
                    </a:srgbClr>
                  </a:outerShdw>
                </a:effectLst>
              </a:rPr>
              <a:t>Get the facts first</a:t>
            </a:r>
          </a:p>
          <a:p>
            <a:pPr>
              <a:lnSpc>
                <a:spcPct val="150000"/>
              </a:lnSpc>
            </a:pPr>
            <a:r>
              <a:rPr lang="en-US" sz="2400" dirty="0" smtClean="0">
                <a:effectLst>
                  <a:outerShdw blurRad="38100" dist="38100" dir="2700000" algn="tl">
                    <a:srgbClr val="000000">
                      <a:alpha val="43137"/>
                    </a:srgbClr>
                  </a:outerShdw>
                </a:effectLst>
              </a:rPr>
              <a:t>Plan ahead</a:t>
            </a:r>
          </a:p>
          <a:p>
            <a:pPr>
              <a:lnSpc>
                <a:spcPct val="150000"/>
              </a:lnSpc>
            </a:pPr>
            <a:r>
              <a:rPr lang="en-US" sz="2400" dirty="0" smtClean="0">
                <a:effectLst>
                  <a:outerShdw blurRad="38100" dist="38100" dir="2700000" algn="tl">
                    <a:srgbClr val="000000">
                      <a:alpha val="43137"/>
                    </a:srgbClr>
                  </a:outerShdw>
                </a:effectLst>
              </a:rPr>
              <a:t>Participate in physical activity</a:t>
            </a:r>
          </a:p>
          <a:p>
            <a:pPr>
              <a:lnSpc>
                <a:spcPct val="150000"/>
              </a:lnSpc>
            </a:pPr>
            <a:r>
              <a:rPr lang="en-US" sz="2400" dirty="0" smtClean="0">
                <a:effectLst>
                  <a:outerShdw blurRad="38100" dist="38100" dir="2700000" algn="tl">
                    <a:srgbClr val="000000">
                      <a:alpha val="43137"/>
                    </a:srgbClr>
                  </a:outerShdw>
                </a:effectLst>
              </a:rPr>
              <a:t>Talk to a friend</a:t>
            </a:r>
          </a:p>
          <a:p>
            <a:pPr>
              <a:lnSpc>
                <a:spcPct val="150000"/>
              </a:lnSpc>
            </a:pPr>
            <a:r>
              <a:rPr lang="en-US" sz="2400" dirty="0" smtClean="0">
                <a:effectLst>
                  <a:outerShdw blurRad="38100" dist="38100" dir="2700000" algn="tl">
                    <a:srgbClr val="000000">
                      <a:alpha val="43137"/>
                    </a:srgbClr>
                  </a:outerShdw>
                </a:effectLst>
              </a:rPr>
              <a:t>Find distraction</a:t>
            </a:r>
          </a:p>
          <a:p>
            <a:pPr>
              <a:lnSpc>
                <a:spcPct val="150000"/>
              </a:lnSpc>
            </a:pPr>
            <a:r>
              <a:rPr lang="en-US" sz="2400" dirty="0" smtClean="0">
                <a:effectLst>
                  <a:outerShdw blurRad="38100" dist="38100" dir="2700000" algn="tl">
                    <a:srgbClr val="000000">
                      <a:alpha val="43137"/>
                    </a:srgbClr>
                  </a:outerShdw>
                </a:effectLst>
              </a:rPr>
              <a:t>Write to someone</a:t>
            </a:r>
          </a:p>
          <a:p>
            <a:pPr>
              <a:lnSpc>
                <a:spcPct val="150000"/>
              </a:lnSpc>
            </a:pPr>
            <a:r>
              <a:rPr lang="en-US" sz="2400" dirty="0" smtClean="0">
                <a:effectLst>
                  <a:outerShdw blurRad="38100" dist="38100" dir="2700000" algn="tl">
                    <a:srgbClr val="000000">
                      <a:alpha val="43137"/>
                    </a:srgbClr>
                  </a:outerShdw>
                </a:effectLst>
              </a:rPr>
              <a:t>Use the 20-year rule</a:t>
            </a:r>
            <a:endParaRPr lang="en-SG" sz="2400" dirty="0">
              <a:effectLst>
                <a:outerShdw blurRad="38100" dist="38100" dir="2700000" algn="tl">
                  <a:srgbClr val="000000">
                    <a:alpha val="43137"/>
                  </a:srgbClr>
                </a:outerShdw>
              </a:effectLst>
            </a:endParaRPr>
          </a:p>
        </p:txBody>
      </p:sp>
      <p:sp>
        <p:nvSpPr>
          <p:cNvPr id="5" name="Title 1"/>
          <p:cNvSpPr txBox="1">
            <a:spLocks/>
          </p:cNvSpPr>
          <p:nvPr/>
        </p:nvSpPr>
        <p:spPr>
          <a:xfrm>
            <a:off x="301752" y="228600"/>
            <a:ext cx="8534400" cy="758952"/>
          </a:xfrm>
          <a:prstGeom prst="rect">
            <a:avLst/>
          </a:prstGeom>
          <a:effectLst>
            <a:glow rad="101600">
              <a:srgbClr val="FF0000">
                <a:alpha val="60000"/>
              </a:srgbClr>
            </a:glow>
          </a:effectLst>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mtClean="0">
                <a:solidFill>
                  <a:schemeClr val="accent3">
                    <a:lumMod val="50000"/>
                  </a:schemeClr>
                </a:solidFill>
                <a:effectLst>
                  <a:glow rad="228600">
                    <a:schemeClr val="accent1">
                      <a:satMod val="175000"/>
                      <a:alpha val="40000"/>
                    </a:schemeClr>
                  </a:glow>
                  <a:outerShdw blurRad="31750" dist="25400" dir="5400000" algn="tl" rotWithShape="0">
                    <a:srgbClr val="000000">
                      <a:alpha val="25000"/>
                    </a:srgbClr>
                  </a:outerShdw>
                </a:effectLst>
              </a:rPr>
              <a:t>Anger Reducers</a:t>
            </a:r>
            <a:endParaRPr lang="en-SG" dirty="0">
              <a:solidFill>
                <a:schemeClr val="accent3">
                  <a:lumMod val="50000"/>
                </a:schemeClr>
              </a:solidFill>
              <a:effectLst>
                <a:glow rad="228600">
                  <a:schemeClr val="accent1">
                    <a:satMod val="175000"/>
                    <a:alpha val="40000"/>
                  </a:schemeClr>
                </a:glow>
                <a:outerShdw blurRad="31750" dist="25400" dir="5400000" algn="tl" rotWithShape="0">
                  <a:srgbClr val="000000">
                    <a:alpha val="25000"/>
                  </a:srgbClr>
                </a:outerShdw>
              </a:effectLst>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0" b="98361" l="0" r="100000">
                        <a14:foregroundMark x1="14078" y1="49590" x2="14078" y2="49590"/>
                        <a14:foregroundMark x1="13107" y1="31967" x2="13107" y2="31967"/>
                        <a14:foregroundMark x1="52913" y1="83607" x2="52913" y2="83607"/>
                        <a14:foregroundMark x1="55340" y1="89344" x2="55340" y2="89344"/>
                        <a14:foregroundMark x1="56796" y1="94672" x2="56796" y2="94672"/>
                        <a14:foregroundMark x1="23786" y1="17623" x2="23786" y2="17623"/>
                        <a14:foregroundMark x1="46117" y1="12295" x2="46117" y2="12295"/>
                        <a14:foregroundMark x1="72330" y1="14754" x2="72330" y2="14754"/>
                        <a14:foregroundMark x1="87379" y1="27049" x2="87379" y2="27049"/>
                        <a14:foregroundMark x1="90777" y1="45902" x2="90777" y2="45902"/>
                      </a14:backgroundRemoval>
                    </a14:imgEffect>
                  </a14:imgLayer>
                </a14:imgProps>
              </a:ext>
            </a:extLst>
          </a:blip>
          <a:stretch>
            <a:fillRect/>
          </a:stretch>
        </p:blipFill>
        <p:spPr>
          <a:xfrm rot="253867">
            <a:off x="7726685" y="37547"/>
            <a:ext cx="1064408" cy="1260755"/>
          </a:xfrm>
          <a:prstGeom prst="rect">
            <a:avLst/>
          </a:prstGeom>
        </p:spPr>
      </p:pic>
      <p:pic>
        <p:nvPicPr>
          <p:cNvPr id="7" name="Picture 6"/>
          <p:cNvPicPr>
            <a:picLocks noChangeAspect="1"/>
          </p:cNvPicPr>
          <p:nvPr/>
        </p:nvPicPr>
        <p:blipFill>
          <a:blip r:embed="rId5"/>
          <a:stretch>
            <a:fillRect/>
          </a:stretch>
        </p:blipFill>
        <p:spPr>
          <a:xfrm>
            <a:off x="467544" y="271309"/>
            <a:ext cx="997931" cy="962581"/>
          </a:xfrm>
          <a:prstGeom prst="rect">
            <a:avLst/>
          </a:prstGeom>
          <a:ln>
            <a:noFill/>
          </a:ln>
          <a:effectLst>
            <a:softEdge rad="112500"/>
          </a:effectLst>
        </p:spPr>
      </p:pic>
    </p:spTree>
    <p:extLst>
      <p:ext uri="{BB962C8B-B14F-4D97-AF65-F5344CB8AC3E}">
        <p14:creationId xmlns:p14="http://schemas.microsoft.com/office/powerpoint/2010/main" val="1388927541"/>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4" presetClass="entr" presetSubtype="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from="(-#ppt_w/2)" to="(#ppt_x)" calcmode="lin" valueType="num">
                                      <p:cBhvr>
                                        <p:cTn id="55" dur="600" fill="hold">
                                          <p:stCondLst>
                                            <p:cond delay="0"/>
                                          </p:stCondLst>
                                        </p:cTn>
                                        <p:tgtEl>
                                          <p:spTgt spid="5"/>
                                        </p:tgtEl>
                                        <p:attrNameLst>
                                          <p:attrName>ppt_x</p:attrName>
                                        </p:attrNameLst>
                                      </p:cBhvr>
                                    </p:anim>
                                    <p:anim from="0" to="-1.0" calcmode="lin" valueType="num">
                                      <p:cBhvr>
                                        <p:cTn id="56" dur="200" decel="50000" autoRev="1" fill="hold">
                                          <p:stCondLst>
                                            <p:cond delay="600"/>
                                          </p:stCondLst>
                                        </p:cTn>
                                        <p:tgtEl>
                                          <p:spTgt spid="5"/>
                                        </p:tgtEl>
                                        <p:attrNameLst>
                                          <p:attrName>xshear</p:attrName>
                                        </p:attrNameLst>
                                      </p:cBhvr>
                                    </p:anim>
                                    <p:animScale>
                                      <p:cBhvr>
                                        <p:cTn id="57" dur="200" decel="100000" autoRev="1" fill="hold">
                                          <p:stCondLst>
                                            <p:cond delay="600"/>
                                          </p:stCondLst>
                                        </p:cTn>
                                        <p:tgtEl>
                                          <p:spTgt spid="5"/>
                                        </p:tgtEl>
                                      </p:cBhvr>
                                      <p:from x="100000" y="100000"/>
                                      <p:to x="80000" y="100000"/>
                                    </p:animScale>
                                    <p:anim by="(#ppt_h/3+#ppt_w*0.1)" calcmode="lin" valueType="num">
                                      <p:cBhvr additive="sum">
                                        <p:cTn id="58"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SG" dirty="0" smtClean="0">
                <a:effectLst>
                  <a:outerShdw blurRad="38100" dist="38100" dir="2700000" algn="tl">
                    <a:srgbClr val="000000">
                      <a:alpha val="43137"/>
                    </a:srgbClr>
                  </a:outerShdw>
                </a:effectLst>
              </a:rPr>
              <a:t>Use positive reinforcement like praises for every effort made to motivate your child</a:t>
            </a:r>
          </a:p>
          <a:p>
            <a:pPr marL="0" indent="0" algn="just">
              <a:buNone/>
            </a:pPr>
            <a:endParaRPr lang="en-SG" dirty="0" smtClean="0">
              <a:effectLst>
                <a:outerShdw blurRad="38100" dist="38100" dir="2700000" algn="tl">
                  <a:srgbClr val="000000">
                    <a:alpha val="43137"/>
                  </a:srgbClr>
                </a:outerShdw>
              </a:effectLst>
            </a:endParaRPr>
          </a:p>
          <a:p>
            <a:pPr algn="just"/>
            <a:r>
              <a:rPr lang="en-SG" dirty="0">
                <a:effectLst>
                  <a:outerShdw blurRad="38100" dist="38100" dir="2700000" algn="tl">
                    <a:srgbClr val="000000">
                      <a:alpha val="43137"/>
                    </a:srgbClr>
                  </a:outerShdw>
                </a:effectLst>
              </a:rPr>
              <a:t>S</a:t>
            </a:r>
            <a:r>
              <a:rPr lang="en-SG" dirty="0" smtClean="0">
                <a:effectLst>
                  <a:outerShdw blurRad="38100" dist="38100" dir="2700000" algn="tl">
                    <a:srgbClr val="000000">
                      <a:alpha val="43137"/>
                    </a:srgbClr>
                  </a:outerShdw>
                </a:effectLst>
              </a:rPr>
              <a:t>et realistic expectations according to the child's abilities and avoid comparison with siblings or other children</a:t>
            </a:r>
          </a:p>
          <a:p>
            <a:pPr algn="just"/>
            <a:endParaRPr lang="en-SG" dirty="0" smtClean="0">
              <a:effectLst>
                <a:outerShdw blurRad="38100" dist="38100" dir="2700000" algn="tl">
                  <a:srgbClr val="000000">
                    <a:alpha val="43137"/>
                  </a:srgbClr>
                </a:outerShdw>
              </a:effectLst>
            </a:endParaRPr>
          </a:p>
          <a:p>
            <a:pPr algn="just"/>
            <a:r>
              <a:rPr lang="en-SG" dirty="0" smtClean="0">
                <a:effectLst>
                  <a:outerShdw blurRad="38100" dist="38100" dir="2700000" algn="tl">
                    <a:srgbClr val="000000">
                      <a:alpha val="43137"/>
                    </a:srgbClr>
                  </a:outerShdw>
                </a:effectLst>
              </a:rPr>
              <a:t>Give opportunities to expend energy through physical activity or channelling energy into acceptable venues.</a:t>
            </a:r>
          </a:p>
          <a:p>
            <a:pPr algn="just"/>
            <a:endParaRPr lang="en-SG"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0" b="98361" l="0" r="100000">
                        <a14:foregroundMark x1="14078" y1="49590" x2="14078" y2="49590"/>
                        <a14:foregroundMark x1="13107" y1="31967" x2="13107" y2="31967"/>
                        <a14:foregroundMark x1="52913" y1="83607" x2="52913" y2="83607"/>
                        <a14:foregroundMark x1="55340" y1="89344" x2="55340" y2="89344"/>
                        <a14:foregroundMark x1="56796" y1="94672" x2="56796" y2="94672"/>
                        <a14:foregroundMark x1="23786" y1="17623" x2="23786" y2="17623"/>
                        <a14:foregroundMark x1="46117" y1="12295" x2="46117" y2="12295"/>
                        <a14:foregroundMark x1="72330" y1="14754" x2="72330" y2="14754"/>
                        <a14:foregroundMark x1="87379" y1="27049" x2="87379" y2="27049"/>
                        <a14:foregroundMark x1="90777" y1="45902" x2="90777" y2="45902"/>
                      </a14:backgroundRemoval>
                    </a14:imgEffect>
                  </a14:imgLayer>
                </a14:imgProps>
              </a:ext>
            </a:extLst>
          </a:blip>
          <a:stretch>
            <a:fillRect/>
          </a:stretch>
        </p:blipFill>
        <p:spPr>
          <a:xfrm rot="253867">
            <a:off x="7726685" y="37547"/>
            <a:ext cx="1064408" cy="1260755"/>
          </a:xfrm>
          <a:prstGeom prst="rect">
            <a:avLst/>
          </a:prstGeom>
        </p:spPr>
      </p:pic>
      <p:pic>
        <p:nvPicPr>
          <p:cNvPr id="6" name="Picture 5"/>
          <p:cNvPicPr>
            <a:picLocks noChangeAspect="1"/>
          </p:cNvPicPr>
          <p:nvPr/>
        </p:nvPicPr>
        <p:blipFill>
          <a:blip r:embed="rId5"/>
          <a:stretch>
            <a:fillRect/>
          </a:stretch>
        </p:blipFill>
        <p:spPr>
          <a:xfrm>
            <a:off x="467544" y="271309"/>
            <a:ext cx="997931" cy="962581"/>
          </a:xfrm>
          <a:prstGeom prst="rect">
            <a:avLst/>
          </a:prstGeom>
          <a:ln>
            <a:noFill/>
          </a:ln>
          <a:effectLst>
            <a:softEdge rad="112500"/>
          </a:effectLst>
        </p:spPr>
      </p:pic>
      <p:sp>
        <p:nvSpPr>
          <p:cNvPr id="7" name="Title 2"/>
          <p:cNvSpPr>
            <a:spLocks noGrp="1"/>
          </p:cNvSpPr>
          <p:nvPr>
            <p:ph type="title"/>
          </p:nvPr>
        </p:nvSpPr>
        <p:spPr>
          <a:xfrm>
            <a:off x="301752" y="228600"/>
            <a:ext cx="8534400" cy="758952"/>
          </a:xfrm>
        </p:spPr>
        <p:txBody>
          <a:bodyPr/>
          <a:lstStyle/>
          <a:p>
            <a:r>
              <a:rPr lang="en-US" dirty="0" smtClean="0"/>
              <a:t>STRATEGIES</a:t>
            </a:r>
            <a:endParaRPr lang="en-US" dirty="0"/>
          </a:p>
        </p:txBody>
      </p:sp>
    </p:spTree>
    <p:extLst>
      <p:ext uri="{BB962C8B-B14F-4D97-AF65-F5344CB8AC3E}">
        <p14:creationId xmlns:p14="http://schemas.microsoft.com/office/powerpoint/2010/main" val="4004049180"/>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23317"/>
            <a:ext cx="8229600" cy="4525963"/>
          </a:xfrm>
        </p:spPr>
        <p:txBody>
          <a:bodyPr>
            <a:normAutofit lnSpcReduction="10000"/>
          </a:bodyPr>
          <a:lstStyle/>
          <a:p>
            <a:r>
              <a:rPr lang="en-SG" dirty="0" smtClean="0"/>
              <a:t>Remove distractions and make the environment work for him</a:t>
            </a:r>
          </a:p>
          <a:p>
            <a:endParaRPr lang="en-SG" dirty="0" smtClean="0"/>
          </a:p>
          <a:p>
            <a:r>
              <a:rPr lang="en-SG" dirty="0" smtClean="0"/>
              <a:t>Get the child's attention</a:t>
            </a:r>
          </a:p>
          <a:p>
            <a:endParaRPr lang="en-SG" dirty="0" smtClean="0"/>
          </a:p>
          <a:p>
            <a:r>
              <a:rPr lang="en-SG" dirty="0" smtClean="0"/>
              <a:t>Break up big tasks into smaller parts and give short breaks in between periods of work.</a:t>
            </a:r>
          </a:p>
          <a:p>
            <a:endParaRPr lang="en-SG" dirty="0" smtClean="0"/>
          </a:p>
          <a:p>
            <a:r>
              <a:rPr lang="en-SG" dirty="0" smtClean="0"/>
              <a:t>Time out when the child gets disruptive – calm corner or to his/her room</a:t>
            </a:r>
          </a:p>
          <a:p>
            <a:endParaRPr lang="en-SG" dirty="0"/>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0" b="98361" l="0" r="100000">
                        <a14:foregroundMark x1="14078" y1="49590" x2="14078" y2="49590"/>
                        <a14:foregroundMark x1="13107" y1="31967" x2="13107" y2="31967"/>
                        <a14:foregroundMark x1="52913" y1="83607" x2="52913" y2="83607"/>
                        <a14:foregroundMark x1="55340" y1="89344" x2="55340" y2="89344"/>
                        <a14:foregroundMark x1="56796" y1="94672" x2="56796" y2="94672"/>
                        <a14:foregroundMark x1="23786" y1="17623" x2="23786" y2="17623"/>
                        <a14:foregroundMark x1="46117" y1="12295" x2="46117" y2="12295"/>
                        <a14:foregroundMark x1="72330" y1="14754" x2="72330" y2="14754"/>
                        <a14:foregroundMark x1="87379" y1="27049" x2="87379" y2="27049"/>
                        <a14:foregroundMark x1="90777" y1="45902" x2="90777" y2="45902"/>
                      </a14:backgroundRemoval>
                    </a14:imgEffect>
                  </a14:imgLayer>
                </a14:imgProps>
              </a:ext>
            </a:extLst>
          </a:blip>
          <a:stretch>
            <a:fillRect/>
          </a:stretch>
        </p:blipFill>
        <p:spPr>
          <a:xfrm rot="253867">
            <a:off x="7726685" y="37547"/>
            <a:ext cx="1064408" cy="1260755"/>
          </a:xfrm>
          <a:prstGeom prst="rect">
            <a:avLst/>
          </a:prstGeom>
        </p:spPr>
      </p:pic>
      <p:pic>
        <p:nvPicPr>
          <p:cNvPr id="6" name="Picture 5"/>
          <p:cNvPicPr>
            <a:picLocks noChangeAspect="1"/>
          </p:cNvPicPr>
          <p:nvPr/>
        </p:nvPicPr>
        <p:blipFill>
          <a:blip r:embed="rId5"/>
          <a:stretch>
            <a:fillRect/>
          </a:stretch>
        </p:blipFill>
        <p:spPr>
          <a:xfrm>
            <a:off x="467544" y="271309"/>
            <a:ext cx="997931" cy="962581"/>
          </a:xfrm>
          <a:prstGeom prst="rect">
            <a:avLst/>
          </a:prstGeom>
          <a:ln>
            <a:noFill/>
          </a:ln>
          <a:effectLst>
            <a:softEdge rad="112500"/>
          </a:effectLst>
        </p:spPr>
      </p:pic>
      <p:sp>
        <p:nvSpPr>
          <p:cNvPr id="7" name="Title 2"/>
          <p:cNvSpPr>
            <a:spLocks noGrp="1"/>
          </p:cNvSpPr>
          <p:nvPr>
            <p:ph type="title"/>
          </p:nvPr>
        </p:nvSpPr>
        <p:spPr>
          <a:xfrm>
            <a:off x="301752" y="228600"/>
            <a:ext cx="8534400" cy="758952"/>
          </a:xfrm>
        </p:spPr>
        <p:txBody>
          <a:bodyPr/>
          <a:lstStyle/>
          <a:p>
            <a:r>
              <a:rPr lang="en-US" dirty="0" smtClean="0"/>
              <a:t>STRATEGIES</a:t>
            </a:r>
            <a:endParaRPr lang="en-US" dirty="0"/>
          </a:p>
        </p:txBody>
      </p:sp>
    </p:spTree>
    <p:extLst>
      <p:ext uri="{BB962C8B-B14F-4D97-AF65-F5344CB8AC3E}">
        <p14:creationId xmlns:p14="http://schemas.microsoft.com/office/powerpoint/2010/main" val="3870667960"/>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1576</TotalTime>
  <Words>1607</Words>
  <Application>Microsoft Office PowerPoint</Application>
  <PresentationFormat>On-screen Show (4:3)</PresentationFormat>
  <Paragraphs>134</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Civic</vt:lpstr>
      <vt:lpstr>Strategies for Parents</vt:lpstr>
      <vt:lpstr>STRATEGIES</vt:lpstr>
      <vt:lpstr>STRATEGIES</vt:lpstr>
      <vt:lpstr>STRATEGIES</vt:lpstr>
      <vt:lpstr>I-Statement Formula</vt:lpstr>
      <vt:lpstr>Anger Reducers</vt:lpstr>
      <vt:lpstr>PowerPoint Presentation</vt:lpstr>
      <vt:lpstr>STRATEGIES</vt:lpstr>
      <vt:lpstr>STRATEGIES</vt:lpstr>
      <vt:lpstr>Example: Visual Schedule/Work Plan</vt:lpstr>
      <vt:lpstr>Routines</vt:lpstr>
    </vt:vector>
  </TitlesOfParts>
  <Company>ACS (BR)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Vikneswaran Krishnan Murthi</dc:creator>
  <cp:lastModifiedBy>MOE</cp:lastModifiedBy>
  <cp:revision>100</cp:revision>
  <cp:lastPrinted>2013-06-21T08:08:45Z</cp:lastPrinted>
  <dcterms:created xsi:type="dcterms:W3CDTF">2013-06-07T17:03:18Z</dcterms:created>
  <dcterms:modified xsi:type="dcterms:W3CDTF">2014-10-16T00:35:21Z</dcterms:modified>
</cp:coreProperties>
</file>